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  <p:sldId id="262" r:id="rId4"/>
    <p:sldId id="264" r:id="rId5"/>
    <p:sldId id="263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3EEE-E522-422C-8E31-474BAB673E84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59871-F852-496A-9F5F-B9CF23D8C6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0399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3EEE-E522-422C-8E31-474BAB673E84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59871-F852-496A-9F5F-B9CF23D8C6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3974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3EEE-E522-422C-8E31-474BAB673E84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59871-F852-496A-9F5F-B9CF23D8C6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4007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3EEE-E522-422C-8E31-474BAB673E84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59871-F852-496A-9F5F-B9CF23D8C6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1664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3EEE-E522-422C-8E31-474BAB673E84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59871-F852-496A-9F5F-B9CF23D8C6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4778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3EEE-E522-422C-8E31-474BAB673E84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59871-F852-496A-9F5F-B9CF23D8C6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6165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3EEE-E522-422C-8E31-474BAB673E84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59871-F852-496A-9F5F-B9CF23D8C6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0740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3EEE-E522-422C-8E31-474BAB673E84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59871-F852-496A-9F5F-B9CF23D8C6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1830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42513EEE-E522-422C-8E31-474BAB673E84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78859871-F852-496A-9F5F-B9CF23D8C6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7287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3EEE-E522-422C-8E31-474BAB673E84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59871-F852-496A-9F5F-B9CF23D8C6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3625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3EEE-E522-422C-8E31-474BAB673E84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59871-F852-496A-9F5F-B9CF23D8C6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83602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3EEE-E522-422C-8E31-474BAB673E84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59871-F852-496A-9F5F-B9CF23D8C6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16179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3EEE-E522-422C-8E31-474BAB673E84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59871-F852-496A-9F5F-B9CF23D8C6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38329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3EEE-E522-422C-8E31-474BAB673E84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59871-F852-496A-9F5F-B9CF23D8C6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14610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3EEE-E522-422C-8E31-474BAB673E84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59871-F852-496A-9F5F-B9CF23D8C6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75307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3EEE-E522-422C-8E31-474BAB673E84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59871-F852-496A-9F5F-B9CF23D8C6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82604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3EEE-E522-422C-8E31-474BAB673E84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59871-F852-496A-9F5F-B9CF23D8C6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07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42513EEE-E522-422C-8E31-474BAB673E84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78859871-F852-496A-9F5F-B9CF23D8C6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19150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FC7BF-6A39-76FB-8B12-6500DE332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900" b="0" i="0" dirty="0">
                <a:solidFill>
                  <a:srgbClr val="FFC000"/>
                </a:solidFill>
                <a:effectLst/>
                <a:latin typeface="system-ui"/>
              </a:rPr>
              <a:t>Predict Housing Prices Using Single Linear Regression</a:t>
            </a:r>
            <a:br>
              <a:rPr lang="en-US" b="0" i="0" dirty="0">
                <a:solidFill>
                  <a:srgbClr val="212529"/>
                </a:solidFill>
                <a:effectLst/>
                <a:latin typeface="system-ui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58B87-F549-71BB-7B74-D610C1C84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2784" y="2372031"/>
            <a:ext cx="4843256" cy="312420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IN" sz="2600" b="1" u="sng" dirty="0"/>
              <a:t>Group: 11</a:t>
            </a:r>
          </a:p>
          <a:p>
            <a:pPr marL="0" indent="0" algn="ctr">
              <a:buNone/>
            </a:pPr>
            <a:endParaRPr lang="en-IN" sz="2600" b="1" u="sng" dirty="0"/>
          </a:p>
          <a:p>
            <a:pPr marL="0" indent="0" algn="just">
              <a:buNone/>
            </a:pPr>
            <a:r>
              <a:rPr lang="en-IN" b="1" dirty="0"/>
              <a:t>Name						Reg. No.</a:t>
            </a:r>
          </a:p>
          <a:p>
            <a:pPr marL="0" indent="0" algn="just">
              <a:buNone/>
            </a:pPr>
            <a:r>
              <a:rPr lang="en-IN" dirty="0"/>
              <a:t>Swagat Pritam Sahoo		2201020425</a:t>
            </a:r>
          </a:p>
          <a:p>
            <a:pPr marL="0" indent="0" algn="just">
              <a:buNone/>
            </a:pPr>
            <a:r>
              <a:rPr lang="en-IN" dirty="0"/>
              <a:t>Valin Mahapatra			2201020429</a:t>
            </a:r>
          </a:p>
          <a:p>
            <a:pPr marL="0" indent="0" algn="just">
              <a:buNone/>
            </a:pPr>
            <a:r>
              <a:rPr lang="en-IN" dirty="0" err="1"/>
              <a:t>Suvakanta</a:t>
            </a:r>
            <a:r>
              <a:rPr lang="en-IN" dirty="0"/>
              <a:t> Rout			2201020424</a:t>
            </a:r>
          </a:p>
          <a:p>
            <a:pPr marL="0" indent="0" algn="just">
              <a:buNone/>
            </a:pPr>
            <a:r>
              <a:rPr lang="en-IN" dirty="0"/>
              <a:t>Somnath Mahapatra		2201020419</a:t>
            </a:r>
          </a:p>
        </p:txBody>
      </p:sp>
    </p:spTree>
    <p:extLst>
      <p:ext uri="{BB962C8B-B14F-4D97-AF65-F5344CB8AC3E}">
        <p14:creationId xmlns:p14="http://schemas.microsoft.com/office/powerpoint/2010/main" val="1729977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D3A81-064E-2E92-DCF2-5356C2E87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739947" cy="1594104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C000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Data Frame</a:t>
            </a:r>
            <a:endParaRPr lang="en-IN" dirty="0">
              <a:solidFill>
                <a:srgbClr val="FFC000"/>
              </a:solidFill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</a:effectLst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6DC8996-2D6D-0AAE-B564-62CED58D31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72" y="2781251"/>
            <a:ext cx="11382655" cy="1675368"/>
          </a:xfrm>
        </p:spPr>
      </p:pic>
    </p:spTree>
    <p:extLst>
      <p:ext uri="{BB962C8B-B14F-4D97-AF65-F5344CB8AC3E}">
        <p14:creationId xmlns:p14="http://schemas.microsoft.com/office/powerpoint/2010/main" val="2929140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09797-E200-4685-0F5B-147865344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658112"/>
          </a:xfrm>
        </p:spPr>
        <p:txBody>
          <a:bodyPr/>
          <a:lstStyle/>
          <a:p>
            <a:pPr algn="ctr"/>
            <a:r>
              <a:rPr lang="en-IN" b="0" dirty="0">
                <a:solidFill>
                  <a:srgbClr val="FFC000"/>
                </a:solidFill>
                <a:effectLst/>
                <a:latin typeface="Consolas" panose="020B0609020204030204" pitchFamily="49" charset="0"/>
              </a:rPr>
              <a:t>structure of dataset</a:t>
            </a:r>
            <a:br>
              <a:rPr lang="en-IN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</a:b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F0EF5FB-9EBA-A75F-2F1E-173D6941AB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7935" y="1829784"/>
            <a:ext cx="9532954" cy="3906574"/>
          </a:xfrm>
        </p:spPr>
      </p:pic>
    </p:spTree>
    <p:extLst>
      <p:ext uri="{BB962C8B-B14F-4D97-AF65-F5344CB8AC3E}">
        <p14:creationId xmlns:p14="http://schemas.microsoft.com/office/powerpoint/2010/main" val="561183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5A04A-AEFF-42D8-4563-D7E4470A6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2ABB6-738E-94D5-FA39-48BA87AB0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557528"/>
          </a:xfrm>
        </p:spPr>
        <p:txBody>
          <a:bodyPr>
            <a:normAutofit/>
          </a:bodyPr>
          <a:lstStyle/>
          <a:p>
            <a:r>
              <a:rPr lang="en-IN" sz="2400" b="1" cap="none" dirty="0">
                <a:solidFill>
                  <a:srgbClr val="FFC000"/>
                </a:solidFill>
              </a:rPr>
              <a:t>Task 1:</a:t>
            </a:r>
            <a:br>
              <a:rPr lang="en-IN" sz="2400" b="1" cap="none" dirty="0">
                <a:solidFill>
                  <a:srgbClr val="FFC000"/>
                </a:solidFill>
              </a:rPr>
            </a:br>
            <a:r>
              <a:rPr lang="en-IN" sz="2400" cap="none" dirty="0">
                <a:solidFill>
                  <a:srgbClr val="FFC000"/>
                </a:solidFill>
              </a:rPr>
              <a:t>Building a single-variable linear regression model to predict </a:t>
            </a:r>
            <a:r>
              <a:rPr lang="en-IN" sz="2400" cap="none" dirty="0" err="1">
                <a:solidFill>
                  <a:srgbClr val="FFC000"/>
                </a:solidFill>
                <a:latin typeface="Cascadia Code ExtraLight" panose="020B0609020000020004" pitchFamily="49" charset="0"/>
                <a:cs typeface="Cascadia Code ExtraLight" panose="020B0609020000020004" pitchFamily="49" charset="0"/>
              </a:rPr>
              <a:t>median_house_value</a:t>
            </a:r>
            <a:r>
              <a:rPr lang="en-IN" sz="2400" cap="none" dirty="0">
                <a:solidFill>
                  <a:srgbClr val="FFC000"/>
                </a:solidFill>
                <a:latin typeface="Cascadia Code ExtraLight" panose="020B0609020000020004" pitchFamily="49" charset="0"/>
                <a:cs typeface="Cascadia Code ExtraLight" panose="020B0609020000020004" pitchFamily="49" charset="0"/>
              </a:rPr>
              <a:t> </a:t>
            </a:r>
            <a:r>
              <a:rPr lang="en-IN" sz="2400" cap="none" dirty="0">
                <a:solidFill>
                  <a:srgbClr val="FFC000"/>
                </a:solidFill>
              </a:rPr>
              <a:t>using </a:t>
            </a:r>
            <a:r>
              <a:rPr lang="en-IN" sz="2400" cap="none" dirty="0" err="1">
                <a:solidFill>
                  <a:srgbClr val="FFC000"/>
                </a:solidFill>
                <a:latin typeface="Cascadia Code ExtraLight" panose="020B0609020000020004" pitchFamily="49" charset="0"/>
                <a:cs typeface="Cascadia Code ExtraLight" panose="020B0609020000020004" pitchFamily="49" charset="0"/>
              </a:rPr>
              <a:t>median_income</a:t>
            </a:r>
            <a:r>
              <a:rPr lang="en-IN" sz="2400" cap="none" dirty="0">
                <a:solidFill>
                  <a:srgbClr val="FFC000"/>
                </a:solidFill>
                <a:latin typeface="Cascadia Code ExtraLight" panose="020B0609020000020004" pitchFamily="49" charset="0"/>
                <a:cs typeface="Cascadia Code ExtraLight" panose="020B0609020000020004" pitchFamily="49" charset="0"/>
              </a:rPr>
              <a:t> </a:t>
            </a:r>
            <a:r>
              <a:rPr lang="en-IN" sz="2400" cap="none" dirty="0">
                <a:solidFill>
                  <a:srgbClr val="FFC000"/>
                </a:solidFill>
              </a:rPr>
              <a:t>.</a:t>
            </a:r>
            <a:endParaRPr lang="en-IN" sz="2400" b="1" cap="none" dirty="0">
              <a:solidFill>
                <a:srgbClr val="FFC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ED8DDE-6B9D-DC76-D002-F6667A5F6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077" y="2379354"/>
            <a:ext cx="6001588" cy="7621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6A798B-AB73-C80F-E31F-2663357D5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077" y="3576878"/>
            <a:ext cx="8468907" cy="9431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EBC6CA1-3266-FC29-727C-2097E7CC70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7077" y="4923842"/>
            <a:ext cx="6839905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512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2A319FC2-A513-D567-958E-999E258986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1917" y="614516"/>
            <a:ext cx="1063573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COMPARE ACTUAL VALUES (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y_test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) WITH PREDICTED VALUE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y_pred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0006FBA-1932-4C60-A77C-37CF7088D3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483" y="1339645"/>
            <a:ext cx="7135034" cy="5078970"/>
          </a:xfrm>
        </p:spPr>
      </p:pic>
    </p:spTree>
    <p:extLst>
      <p:ext uri="{BB962C8B-B14F-4D97-AF65-F5344CB8AC3E}">
        <p14:creationId xmlns:p14="http://schemas.microsoft.com/office/powerpoint/2010/main" val="3395282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16895-E74B-31B0-25C9-9D05D68B9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052E636B-E2C9-92E1-EE67-36D231A840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1917" y="614516"/>
            <a:ext cx="908582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Mean Squared Error, Mean Absolute Error and R-Squared Score: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5BC864-67C5-1A92-CAF4-467D104FC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735" y="1548332"/>
            <a:ext cx="5973009" cy="16480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505E102-55AD-FC29-9BDE-107A59F71B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735" y="3859479"/>
            <a:ext cx="6639852" cy="72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931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8FFAEB-148B-59F0-3008-0FB2D2941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63615-29E6-0F05-4B38-4FFD2739E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557528"/>
          </a:xfrm>
        </p:spPr>
        <p:txBody>
          <a:bodyPr>
            <a:normAutofit/>
          </a:bodyPr>
          <a:lstStyle/>
          <a:p>
            <a:r>
              <a:rPr lang="en-IN" sz="2400" b="1" cap="none" dirty="0">
                <a:solidFill>
                  <a:srgbClr val="FFC000"/>
                </a:solidFill>
              </a:rPr>
              <a:t>Task 2:</a:t>
            </a:r>
            <a:br>
              <a:rPr lang="en-IN" sz="2400" b="1" cap="none" dirty="0">
                <a:solidFill>
                  <a:srgbClr val="FFC000"/>
                </a:solidFill>
              </a:rPr>
            </a:br>
            <a:r>
              <a:rPr lang="en-US" sz="2400" cap="none" dirty="0">
                <a:solidFill>
                  <a:srgbClr val="FFC000"/>
                </a:solidFill>
              </a:rPr>
              <a:t>Build a simple linear regression model to predict </a:t>
            </a:r>
            <a:r>
              <a:rPr lang="en-US" sz="2400" cap="none" dirty="0" err="1">
                <a:solidFill>
                  <a:srgbClr val="FFC000"/>
                </a:solidFill>
              </a:rPr>
              <a:t>median_house_value</a:t>
            </a:r>
            <a:r>
              <a:rPr lang="en-US" sz="2400" cap="none" dirty="0">
                <a:solidFill>
                  <a:srgbClr val="FFC000"/>
                </a:solidFill>
              </a:rPr>
              <a:t> based on a single feature </a:t>
            </a:r>
            <a:r>
              <a:rPr lang="en-US" sz="2400" cap="none" dirty="0" err="1">
                <a:solidFill>
                  <a:srgbClr val="FFC000"/>
                </a:solidFill>
              </a:rPr>
              <a:t>total_rooms</a:t>
            </a:r>
            <a:r>
              <a:rPr lang="en-US" sz="2400" cap="none" dirty="0">
                <a:solidFill>
                  <a:srgbClr val="FFC000"/>
                </a:solidFill>
              </a:rPr>
              <a:t>.</a:t>
            </a:r>
            <a:endParaRPr lang="en-IN" sz="2400" b="1" cap="none" dirty="0">
              <a:solidFill>
                <a:srgbClr val="FFC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01C4FE3-5CA0-7741-274B-7141A756C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077" y="3576878"/>
            <a:ext cx="8468907" cy="9431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8A3D122-885A-A9B4-90B3-9BDFC49F2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077" y="4923842"/>
            <a:ext cx="6839905" cy="7621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8A6FF85-A737-F0C0-C29D-FACEFC8E24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7077" y="2589028"/>
            <a:ext cx="5001323" cy="52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250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B3824-6C58-9E28-060B-0F9AEB323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E3BCEF32-086C-5646-0F00-1C13AD466F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1917" y="614516"/>
            <a:ext cx="1063573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COMPARE ACTUAL VALUES (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y_test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) WITH PREDICTED VALUE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y_pred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394FB9E-5F90-460A-75B4-F854C85EBD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778" y="1407159"/>
            <a:ext cx="7144443" cy="5061157"/>
          </a:xfrm>
        </p:spPr>
      </p:pic>
    </p:spTree>
    <p:extLst>
      <p:ext uri="{BB962C8B-B14F-4D97-AF65-F5344CB8AC3E}">
        <p14:creationId xmlns:p14="http://schemas.microsoft.com/office/powerpoint/2010/main" val="2237657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A28DA-DE3C-F98E-40E4-149CDA485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CCAC9058-FE77-20C4-8C4B-EF5B61884F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1917" y="614516"/>
            <a:ext cx="908582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Mean Squared Error, Mean Absolute Error and R-Squared Score: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323F23-E9AA-A6A2-D8FD-72C75A8A3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735" y="1677144"/>
            <a:ext cx="5658640" cy="15813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F46D93-1ED7-56C4-41EA-8CBF78D8DB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735" y="3859478"/>
            <a:ext cx="6106377" cy="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241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0EE39-A4A4-B943-1C33-E06ACDDA7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63278-0D10-BFC9-0261-1B7BDF8CA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557528"/>
          </a:xfrm>
        </p:spPr>
        <p:txBody>
          <a:bodyPr>
            <a:normAutofit/>
          </a:bodyPr>
          <a:lstStyle/>
          <a:p>
            <a:r>
              <a:rPr lang="en-IN" sz="2400" b="1" cap="none" dirty="0">
                <a:solidFill>
                  <a:srgbClr val="FFC000"/>
                </a:solidFill>
              </a:rPr>
              <a:t>Task 3:</a:t>
            </a:r>
            <a:br>
              <a:rPr lang="en-IN" sz="2400" b="1" cap="none" dirty="0">
                <a:solidFill>
                  <a:srgbClr val="FFC000"/>
                </a:solidFill>
              </a:rPr>
            </a:br>
            <a:r>
              <a:rPr lang="en-US" sz="2400" cap="none" dirty="0">
                <a:solidFill>
                  <a:srgbClr val="FFC000"/>
                </a:solidFill>
              </a:rPr>
              <a:t>Build a multivariate linear regression model to predict </a:t>
            </a:r>
            <a:r>
              <a:rPr lang="en-US" sz="2400" cap="none" dirty="0" err="1">
                <a:solidFill>
                  <a:srgbClr val="FFC000"/>
                </a:solidFill>
              </a:rPr>
              <a:t>median_house_value</a:t>
            </a:r>
            <a:r>
              <a:rPr lang="en-US" sz="2400" cap="none" dirty="0">
                <a:solidFill>
                  <a:srgbClr val="FFC000"/>
                </a:solidFill>
              </a:rPr>
              <a:t> using multiple input features.</a:t>
            </a:r>
            <a:endParaRPr lang="en-IN" sz="2400" b="1" cap="none" dirty="0">
              <a:solidFill>
                <a:srgbClr val="FFC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0C7F12D-B244-96FF-6490-A736CA516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077" y="4159156"/>
            <a:ext cx="8468907" cy="9431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F37715B-58D0-972D-CE69-C7A02A8E7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077" y="5381458"/>
            <a:ext cx="6839905" cy="7621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E9A007-19AD-F403-B908-8CBA615CDB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7077" y="2200397"/>
            <a:ext cx="4982270" cy="4477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4BF84C-B4E3-CAE4-5741-398D866D04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7077" y="2927328"/>
            <a:ext cx="6830378" cy="95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5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EDF4F-4DE9-00B3-3E77-9D948DC9F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C420BC26-00B6-50A9-5E23-9A4FB0DB2B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1917" y="614516"/>
            <a:ext cx="1063573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COMPARE ACTUAL VALUES (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y_test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) WITH PREDICTED VALUE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y_pred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B469F4B-1809-B11B-4DDB-672AE43417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966" y="1366520"/>
            <a:ext cx="6643633" cy="5038152"/>
          </a:xfrm>
        </p:spPr>
      </p:pic>
    </p:spTree>
    <p:extLst>
      <p:ext uri="{BB962C8B-B14F-4D97-AF65-F5344CB8AC3E}">
        <p14:creationId xmlns:p14="http://schemas.microsoft.com/office/powerpoint/2010/main" val="906262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09470-D402-37AB-C115-B649BBB78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B9B0E55A-9071-77FE-46AC-C94A41C27C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1917" y="614516"/>
            <a:ext cx="908582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Mean Squared Error, Mean Absolute Error and R-Squared Score: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B5270B-21E6-7E72-273D-AFEB6D92D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735" y="1677144"/>
            <a:ext cx="5658640" cy="15813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1F0AA3-2263-6DAC-45DF-D8216DCCC1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735" y="3773109"/>
            <a:ext cx="5753903" cy="87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982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BEF6B-DC75-15E7-6957-D78B0F424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40A68659-695A-CAC1-7A66-F870799DA9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048478" y="2967335"/>
            <a:ext cx="809504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5400" b="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0889311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133</TotalTime>
  <Words>204</Words>
  <Application>Microsoft Office PowerPoint</Application>
  <PresentationFormat>Widescreen</PresentationFormat>
  <Paragraphs>20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Cascadia Code ExtraLight</vt:lpstr>
      <vt:lpstr>Century Gothic</vt:lpstr>
      <vt:lpstr>Consolas</vt:lpstr>
      <vt:lpstr>system-ui</vt:lpstr>
      <vt:lpstr>Mesh</vt:lpstr>
      <vt:lpstr>Predict Housing Prices Using Single Linear Regression </vt:lpstr>
      <vt:lpstr>Data Frame</vt:lpstr>
      <vt:lpstr>structure of dataset </vt:lpstr>
      <vt:lpstr>Task 1: Building a single-variable linear regression model to predict median_house_value using median_income .</vt:lpstr>
      <vt:lpstr>COMPARE ACTUAL VALUES (y_test) WITH PREDICTED VALUE (y_pred)</vt:lpstr>
      <vt:lpstr>Mean Squared Error, Mean Absolute Error and R-Squared Score:</vt:lpstr>
      <vt:lpstr>Task 2: Build a simple linear regression model to predict median_house_value based on a single feature total_rooms.</vt:lpstr>
      <vt:lpstr>COMPARE ACTUAL VALUES (y_test) WITH PREDICTED VALUE (y_pred)</vt:lpstr>
      <vt:lpstr>Mean Squared Error, Mean Absolute Error and R-Squared Score:</vt:lpstr>
      <vt:lpstr>Task 3: Build a multivariate linear regression model to predict median_house_value using multiple input features.</vt:lpstr>
      <vt:lpstr>COMPARE ACTUAL VALUES (y_test) WITH PREDICTED VALUE (y_pred)</vt:lpstr>
      <vt:lpstr>Mean Squared Error, Mean Absolute Error and R-Squared Score: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suvakanta rout</dc:creator>
  <cp:lastModifiedBy>Swagat Pritam Sahoo</cp:lastModifiedBy>
  <cp:revision>17</cp:revision>
  <dcterms:created xsi:type="dcterms:W3CDTF">2025-04-07T06:28:11Z</dcterms:created>
  <dcterms:modified xsi:type="dcterms:W3CDTF">2025-04-11T09:55:25Z</dcterms:modified>
</cp:coreProperties>
</file>