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Century Gothic Paneuropean Bold" charset="1" panose="020B0702020202020204"/>
      <p:regular r:id="rId13"/>
    </p:embeddedFont>
    <p:embeddedFont>
      <p:font typeface="Century Gothic Paneuropean" charset="1" panose="020B05020202020202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12.png" Type="http://schemas.openxmlformats.org/officeDocument/2006/relationships/image"/><Relationship Id="rId7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34754" y="3364052"/>
            <a:ext cx="13018493" cy="137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b="true" sz="800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CALIFORNIA HOUSING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882925" y="5559892"/>
            <a:ext cx="8522150" cy="1058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42"/>
              </a:lnSpc>
            </a:pPr>
            <a:r>
              <a:rPr lang="en-US" sz="6173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By Group 3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true" flipV="false" rot="0">
            <a:off x="17259300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4518707" y="0"/>
                </a:moveTo>
                <a:lnTo>
                  <a:pt x="0" y="0"/>
                </a:lnTo>
                <a:lnTo>
                  <a:pt x="0" y="3939864"/>
                </a:lnTo>
                <a:lnTo>
                  <a:pt x="4518707" y="3939864"/>
                </a:lnTo>
                <a:lnTo>
                  <a:pt x="45187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494848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0">
            <a:off x="17259300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4518707" y="0"/>
                </a:moveTo>
                <a:lnTo>
                  <a:pt x="0" y="0"/>
                </a:lnTo>
                <a:lnTo>
                  <a:pt x="0" y="3939864"/>
                </a:lnTo>
                <a:lnTo>
                  <a:pt x="4518707" y="3939864"/>
                </a:lnTo>
                <a:lnTo>
                  <a:pt x="45187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032124" y="2142268"/>
            <a:ext cx="16474689" cy="5560207"/>
          </a:xfrm>
          <a:custGeom>
            <a:avLst/>
            <a:gdLst/>
            <a:ahLst/>
            <a:cxnLst/>
            <a:rect r="r" b="b" t="t" l="l"/>
            <a:pathLst>
              <a:path h="5560207" w="16474689">
                <a:moveTo>
                  <a:pt x="0" y="0"/>
                </a:moveTo>
                <a:lnTo>
                  <a:pt x="16474689" y="0"/>
                </a:lnTo>
                <a:lnTo>
                  <a:pt x="16474689" y="5560207"/>
                </a:lnTo>
                <a:lnTo>
                  <a:pt x="0" y="55602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494848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0">
            <a:off x="17259300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4518707" y="0"/>
                </a:moveTo>
                <a:lnTo>
                  <a:pt x="0" y="0"/>
                </a:lnTo>
                <a:lnTo>
                  <a:pt x="0" y="3939864"/>
                </a:lnTo>
                <a:lnTo>
                  <a:pt x="4518707" y="3939864"/>
                </a:lnTo>
                <a:lnTo>
                  <a:pt x="45187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02314" y="730537"/>
            <a:ext cx="7641686" cy="5673557"/>
          </a:xfrm>
          <a:custGeom>
            <a:avLst/>
            <a:gdLst/>
            <a:ahLst/>
            <a:cxnLst/>
            <a:rect r="r" b="b" t="t" l="l"/>
            <a:pathLst>
              <a:path h="5673557" w="7641686">
                <a:moveTo>
                  <a:pt x="0" y="0"/>
                </a:moveTo>
                <a:lnTo>
                  <a:pt x="7641686" y="0"/>
                </a:lnTo>
                <a:lnTo>
                  <a:pt x="7641686" y="5673557"/>
                </a:lnTo>
                <a:lnTo>
                  <a:pt x="0" y="56735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522847" y="6614148"/>
            <a:ext cx="6459841" cy="1215410"/>
          </a:xfrm>
          <a:custGeom>
            <a:avLst/>
            <a:gdLst/>
            <a:ahLst/>
            <a:cxnLst/>
            <a:rect r="r" b="b" t="t" l="l"/>
            <a:pathLst>
              <a:path h="1215410" w="6459841">
                <a:moveTo>
                  <a:pt x="0" y="0"/>
                </a:moveTo>
                <a:lnTo>
                  <a:pt x="6459842" y="0"/>
                </a:lnTo>
                <a:lnTo>
                  <a:pt x="6459842" y="1215410"/>
                </a:lnTo>
                <a:lnTo>
                  <a:pt x="0" y="12154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91" r="-4125" b="-6172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385008" y="730537"/>
            <a:ext cx="7141213" cy="5179091"/>
          </a:xfrm>
          <a:custGeom>
            <a:avLst/>
            <a:gdLst/>
            <a:ahLst/>
            <a:cxnLst/>
            <a:rect r="r" b="b" t="t" l="l"/>
            <a:pathLst>
              <a:path h="5179091" w="7141213">
                <a:moveTo>
                  <a:pt x="0" y="0"/>
                </a:moveTo>
                <a:lnTo>
                  <a:pt x="7141214" y="0"/>
                </a:lnTo>
                <a:lnTo>
                  <a:pt x="7141214" y="5179091"/>
                </a:lnTo>
                <a:lnTo>
                  <a:pt x="0" y="51790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639425" y="6174943"/>
            <a:ext cx="6487628" cy="1168942"/>
          </a:xfrm>
          <a:custGeom>
            <a:avLst/>
            <a:gdLst/>
            <a:ahLst/>
            <a:cxnLst/>
            <a:rect r="r" b="b" t="t" l="l"/>
            <a:pathLst>
              <a:path h="1168942" w="6487628">
                <a:moveTo>
                  <a:pt x="0" y="0"/>
                </a:moveTo>
                <a:lnTo>
                  <a:pt x="6487628" y="0"/>
                </a:lnTo>
                <a:lnTo>
                  <a:pt x="6487628" y="1168942"/>
                </a:lnTo>
                <a:lnTo>
                  <a:pt x="0" y="11689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494848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0">
            <a:off x="17259300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4518707" y="0"/>
                </a:moveTo>
                <a:lnTo>
                  <a:pt x="0" y="0"/>
                </a:lnTo>
                <a:lnTo>
                  <a:pt x="0" y="3939864"/>
                </a:lnTo>
                <a:lnTo>
                  <a:pt x="4518707" y="3939864"/>
                </a:lnTo>
                <a:lnTo>
                  <a:pt x="45187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761667" y="1384872"/>
            <a:ext cx="7632277" cy="5640166"/>
          </a:xfrm>
          <a:custGeom>
            <a:avLst/>
            <a:gdLst/>
            <a:ahLst/>
            <a:cxnLst/>
            <a:rect r="r" b="b" t="t" l="l"/>
            <a:pathLst>
              <a:path h="5640166" w="7632277">
                <a:moveTo>
                  <a:pt x="0" y="0"/>
                </a:moveTo>
                <a:lnTo>
                  <a:pt x="7632277" y="0"/>
                </a:lnTo>
                <a:lnTo>
                  <a:pt x="7632277" y="5640165"/>
                </a:lnTo>
                <a:lnTo>
                  <a:pt x="0" y="56401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899753" y="7129680"/>
            <a:ext cx="6139958" cy="1160602"/>
          </a:xfrm>
          <a:custGeom>
            <a:avLst/>
            <a:gdLst/>
            <a:ahLst/>
            <a:cxnLst/>
            <a:rect r="r" b="b" t="t" l="l"/>
            <a:pathLst>
              <a:path h="1160602" w="6139958">
                <a:moveTo>
                  <a:pt x="0" y="0"/>
                </a:moveTo>
                <a:lnTo>
                  <a:pt x="6139958" y="0"/>
                </a:lnTo>
                <a:lnTo>
                  <a:pt x="6139958" y="1160602"/>
                </a:lnTo>
                <a:lnTo>
                  <a:pt x="0" y="11606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281161" y="1384872"/>
            <a:ext cx="8115827" cy="5143405"/>
          </a:xfrm>
          <a:custGeom>
            <a:avLst/>
            <a:gdLst/>
            <a:ahLst/>
            <a:cxnLst/>
            <a:rect r="r" b="b" t="t" l="l"/>
            <a:pathLst>
              <a:path h="5143405" w="8115827">
                <a:moveTo>
                  <a:pt x="0" y="0"/>
                </a:moveTo>
                <a:lnTo>
                  <a:pt x="8115827" y="0"/>
                </a:lnTo>
                <a:lnTo>
                  <a:pt x="8115827" y="5143405"/>
                </a:lnTo>
                <a:lnTo>
                  <a:pt x="0" y="51434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403243" y="6715337"/>
            <a:ext cx="6453109" cy="1349791"/>
          </a:xfrm>
          <a:custGeom>
            <a:avLst/>
            <a:gdLst/>
            <a:ahLst/>
            <a:cxnLst/>
            <a:rect r="r" b="b" t="t" l="l"/>
            <a:pathLst>
              <a:path h="1349791" w="6453109">
                <a:moveTo>
                  <a:pt x="0" y="0"/>
                </a:moveTo>
                <a:lnTo>
                  <a:pt x="6453108" y="0"/>
                </a:lnTo>
                <a:lnTo>
                  <a:pt x="6453108" y="1349790"/>
                </a:lnTo>
                <a:lnTo>
                  <a:pt x="0" y="13497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494848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0">
            <a:off x="17259300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4518707" y="0"/>
                </a:moveTo>
                <a:lnTo>
                  <a:pt x="0" y="0"/>
                </a:lnTo>
                <a:lnTo>
                  <a:pt x="0" y="3939864"/>
                </a:lnTo>
                <a:lnTo>
                  <a:pt x="4518707" y="3939864"/>
                </a:lnTo>
                <a:lnTo>
                  <a:pt x="45187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3527507" y="1028700"/>
            <a:ext cx="10696053" cy="5210457"/>
          </a:xfrm>
          <a:custGeom>
            <a:avLst/>
            <a:gdLst/>
            <a:ahLst/>
            <a:cxnLst/>
            <a:rect r="r" b="b" t="t" l="l"/>
            <a:pathLst>
              <a:path h="5210457" w="10696053">
                <a:moveTo>
                  <a:pt x="0" y="0"/>
                </a:moveTo>
                <a:lnTo>
                  <a:pt x="10696053" y="0"/>
                </a:lnTo>
                <a:lnTo>
                  <a:pt x="10696053" y="5210457"/>
                </a:lnTo>
                <a:lnTo>
                  <a:pt x="0" y="52104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318852" y="6788214"/>
            <a:ext cx="8107621" cy="1413255"/>
          </a:xfrm>
          <a:custGeom>
            <a:avLst/>
            <a:gdLst/>
            <a:ahLst/>
            <a:cxnLst/>
            <a:rect r="r" b="b" t="t" l="l"/>
            <a:pathLst>
              <a:path h="1413255" w="8107621">
                <a:moveTo>
                  <a:pt x="0" y="0"/>
                </a:moveTo>
                <a:lnTo>
                  <a:pt x="8107621" y="0"/>
                </a:lnTo>
                <a:lnTo>
                  <a:pt x="8107621" y="1413255"/>
                </a:lnTo>
                <a:lnTo>
                  <a:pt x="0" y="14132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494848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0">
            <a:off x="17259300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4518707" y="0"/>
                </a:moveTo>
                <a:lnTo>
                  <a:pt x="0" y="0"/>
                </a:lnTo>
                <a:lnTo>
                  <a:pt x="0" y="3939864"/>
                </a:lnTo>
                <a:lnTo>
                  <a:pt x="4518707" y="3939864"/>
                </a:lnTo>
                <a:lnTo>
                  <a:pt x="45187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4230376" y="488672"/>
            <a:ext cx="9290314" cy="5736769"/>
          </a:xfrm>
          <a:custGeom>
            <a:avLst/>
            <a:gdLst/>
            <a:ahLst/>
            <a:cxnLst/>
            <a:rect r="r" b="b" t="t" l="l"/>
            <a:pathLst>
              <a:path h="5736769" w="9290314">
                <a:moveTo>
                  <a:pt x="0" y="0"/>
                </a:moveTo>
                <a:lnTo>
                  <a:pt x="9290315" y="0"/>
                </a:lnTo>
                <a:lnTo>
                  <a:pt x="9290315" y="5736769"/>
                </a:lnTo>
                <a:lnTo>
                  <a:pt x="0" y="5736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551726" y="6225441"/>
            <a:ext cx="7702923" cy="1414823"/>
          </a:xfrm>
          <a:custGeom>
            <a:avLst/>
            <a:gdLst/>
            <a:ahLst/>
            <a:cxnLst/>
            <a:rect r="r" b="b" t="t" l="l"/>
            <a:pathLst>
              <a:path h="1414823" w="7702923">
                <a:moveTo>
                  <a:pt x="0" y="0"/>
                </a:moveTo>
                <a:lnTo>
                  <a:pt x="7702923" y="0"/>
                </a:lnTo>
                <a:lnTo>
                  <a:pt x="7702923" y="1414823"/>
                </a:lnTo>
                <a:lnTo>
                  <a:pt x="0" y="14148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18943" y="-989670"/>
            <a:ext cx="1080715" cy="2956684"/>
            <a:chOff x="0" y="0"/>
            <a:chExt cx="284633" cy="7787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529352" y="9803843"/>
            <a:ext cx="19346704" cy="821917"/>
            <a:chOff x="0" y="0"/>
            <a:chExt cx="5095428" cy="2164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95428" cy="216472"/>
            </a:xfrm>
            <a:custGeom>
              <a:avLst/>
              <a:gdLst/>
              <a:ahLst/>
              <a:cxnLst/>
              <a:rect r="r" b="b" t="t" l="l"/>
              <a:pathLst>
                <a:path h="216472" w="5095428">
                  <a:moveTo>
                    <a:pt x="20409" y="0"/>
                  </a:moveTo>
                  <a:lnTo>
                    <a:pt x="5075020" y="0"/>
                  </a:lnTo>
                  <a:cubicBezTo>
                    <a:pt x="5086291" y="0"/>
                    <a:pt x="5095428" y="9137"/>
                    <a:pt x="5095428" y="20409"/>
                  </a:cubicBezTo>
                  <a:lnTo>
                    <a:pt x="5095428" y="196063"/>
                  </a:lnTo>
                  <a:cubicBezTo>
                    <a:pt x="5095428" y="201476"/>
                    <a:pt x="5093278" y="206667"/>
                    <a:pt x="5089451" y="210494"/>
                  </a:cubicBezTo>
                  <a:cubicBezTo>
                    <a:pt x="5085623" y="214322"/>
                    <a:pt x="5080432" y="216472"/>
                    <a:pt x="5075020" y="216472"/>
                  </a:cubicBezTo>
                  <a:lnTo>
                    <a:pt x="20409" y="216472"/>
                  </a:lnTo>
                  <a:cubicBezTo>
                    <a:pt x="14996" y="216472"/>
                    <a:pt x="9805" y="214322"/>
                    <a:pt x="5978" y="210494"/>
                  </a:cubicBezTo>
                  <a:cubicBezTo>
                    <a:pt x="2150" y="206667"/>
                    <a:pt x="0" y="201476"/>
                    <a:pt x="0" y="196063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FAE7BC"/>
            </a:solidFill>
            <a:ln w="85725" cap="rnd">
              <a:solidFill>
                <a:srgbClr val="494848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095428" cy="254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0">
            <a:off x="17259300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4518707" y="0"/>
                </a:moveTo>
                <a:lnTo>
                  <a:pt x="0" y="0"/>
                </a:lnTo>
                <a:lnTo>
                  <a:pt x="0" y="3939864"/>
                </a:lnTo>
                <a:lnTo>
                  <a:pt x="4518707" y="3939864"/>
                </a:lnTo>
                <a:lnTo>
                  <a:pt x="45187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3486583" y="3085173"/>
            <a:ext cx="4518707" cy="3939865"/>
          </a:xfrm>
          <a:custGeom>
            <a:avLst/>
            <a:gdLst/>
            <a:ahLst/>
            <a:cxnLst/>
            <a:rect r="r" b="b" t="t" l="l"/>
            <a:pathLst>
              <a:path h="3939865" w="4518707">
                <a:moveTo>
                  <a:pt x="0" y="0"/>
                </a:moveTo>
                <a:lnTo>
                  <a:pt x="4518707" y="0"/>
                </a:lnTo>
                <a:lnTo>
                  <a:pt x="4518707" y="3939864"/>
                </a:lnTo>
                <a:lnTo>
                  <a:pt x="0" y="3939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88343" y="-989670"/>
            <a:ext cx="1080715" cy="2956684"/>
            <a:chOff x="0" y="0"/>
            <a:chExt cx="284633" cy="7787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84633" cy="778715"/>
            </a:xfrm>
            <a:custGeom>
              <a:avLst/>
              <a:gdLst/>
              <a:ahLst/>
              <a:cxnLst/>
              <a:rect r="r" b="b" t="t" l="l"/>
              <a:pathLst>
                <a:path h="778715" w="284633">
                  <a:moveTo>
                    <a:pt x="142316" y="0"/>
                  </a:moveTo>
                  <a:lnTo>
                    <a:pt x="142316" y="0"/>
                  </a:lnTo>
                  <a:cubicBezTo>
                    <a:pt x="220916" y="0"/>
                    <a:pt x="284633" y="63717"/>
                    <a:pt x="284633" y="142316"/>
                  </a:cubicBezTo>
                  <a:lnTo>
                    <a:pt x="284633" y="636399"/>
                  </a:lnTo>
                  <a:cubicBezTo>
                    <a:pt x="284633" y="714998"/>
                    <a:pt x="220916" y="778715"/>
                    <a:pt x="142316" y="778715"/>
                  </a:cubicBezTo>
                  <a:lnTo>
                    <a:pt x="142316" y="778715"/>
                  </a:lnTo>
                  <a:cubicBezTo>
                    <a:pt x="63717" y="778715"/>
                    <a:pt x="0" y="714998"/>
                    <a:pt x="0" y="636399"/>
                  </a:cubicBezTo>
                  <a:lnTo>
                    <a:pt x="0" y="142316"/>
                  </a:lnTo>
                  <a:cubicBezTo>
                    <a:pt x="0" y="63717"/>
                    <a:pt x="63717" y="0"/>
                    <a:pt x="142316" y="0"/>
                  </a:cubicBezTo>
                  <a:close/>
                </a:path>
              </a:pathLst>
            </a:custGeom>
            <a:solidFill>
              <a:srgbClr val="FAE7B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84633" cy="816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DAGj7zt6jmI</dc:identifier>
  <dcterms:modified xsi:type="dcterms:W3CDTF">2011-08-01T06:04:30Z</dcterms:modified>
  <cp:revision>1</cp:revision>
  <dc:title>Black Yellow Modern Minimalist Elegant Presentation</dc:title>
</cp:coreProperties>
</file>