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9" r:id="rId6"/>
    <p:sldId id="263" r:id="rId7"/>
    <p:sldId id="307" r:id="rId8"/>
    <p:sldId id="308" r:id="rId9"/>
    <p:sldId id="309" r:id="rId10"/>
    <p:sldId id="310" r:id="rId11"/>
    <p:sldId id="313" r:id="rId12"/>
    <p:sldId id="311" r:id="rId13"/>
    <p:sldId id="312" r:id="rId14"/>
  </p:sldIdLst>
  <p:sldSz cx="9144000" cy="5143500"/>
  <p:notesSz cx="6858000" cy="9144000"/>
  <p:embeddedFontLst>
    <p:embeddedFont>
      <p:font typeface="Lexend"/>
      <p:bold r:id="rId18"/>
    </p:embeddedFont>
    <p:embeddedFont>
      <p:font typeface="Lexend Light"/>
      <p:bold r:id="rId19"/>
    </p:embeddedFont>
    <p:embeddedFont>
      <p:font typeface="Bebas Neue" panose="020B0606020202050201"/>
      <p:regular r:id="rId20"/>
    </p:embeddedFont>
    <p:embeddedFont>
      <p:font typeface="PT Sans" panose="020B0503020203020204"/>
      <p:regular r:id="rId21"/>
    </p:embeddedFont>
    <p:embeddedFont>
      <p:font typeface="Bahnschrift SemiBold" panose="020B0502040204020203" charset="0"/>
      <p:bold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font" Target="fonts/font5.fntdata"/><Relationship Id="rId21" Type="http://schemas.openxmlformats.org/officeDocument/2006/relationships/font" Target="fonts/font4.fntdata"/><Relationship Id="rId20" Type="http://schemas.openxmlformats.org/officeDocument/2006/relationships/font" Target="fonts/font3.fntdata"/><Relationship Id="rId2" Type="http://schemas.openxmlformats.org/officeDocument/2006/relationships/theme" Target="theme/theme1.xml"/><Relationship Id="rId19" Type="http://schemas.openxmlformats.org/officeDocument/2006/relationships/font" Target="fonts/font2.fntdata"/><Relationship Id="rId18" Type="http://schemas.openxmlformats.org/officeDocument/2006/relationships/font" Target="fonts/font1.fntdata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19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g136ddcb5620_0_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1" name="Google Shape;1521;g136ddcb5620_0_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45" name="Shape 1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6" name="Google Shape;1646;gf48d753952_0_73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7" name="Google Shape;1647;gf48d753952_0_73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63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gf48d753952_0_83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5" name="Google Shape;1665;gf48d753952_0_83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825" name="Shape 1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6" name="Google Shape;1826;g136ddcb5620_0_161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7" name="Google Shape;1827;g136ddcb5620_0_161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4" Type="http://schemas.openxmlformats.org/officeDocument/2006/relationships/hyperlink" Target="http://bit.ly/2TtBDfr" TargetMode="External"/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713225" y="1620588"/>
            <a:ext cx="4847400" cy="128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type="subTitle" idx="1"/>
          </p:nvPr>
        </p:nvSpPr>
        <p:spPr>
          <a:xfrm>
            <a:off x="713225" y="3030013"/>
            <a:ext cx="3858900" cy="4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713225" y="2336700"/>
            <a:ext cx="5806800" cy="75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60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" name="Google Shape;13;p3"/>
          <p:cNvSpPr txBox="1"/>
          <p:nvPr>
            <p:ph type="subTitle" idx="1"/>
          </p:nvPr>
        </p:nvSpPr>
        <p:spPr>
          <a:xfrm>
            <a:off x="713225" y="3428249"/>
            <a:ext cx="4864200" cy="4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" name="Google Shape;14;p3"/>
          <p:cNvSpPr txBox="1"/>
          <p:nvPr>
            <p:ph type="title" idx="2" hasCustomPrompt="1"/>
          </p:nvPr>
        </p:nvSpPr>
        <p:spPr>
          <a:xfrm>
            <a:off x="713225" y="1290450"/>
            <a:ext cx="1448100" cy="8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7400">
                <a:highlight>
                  <a:schemeClr val="accent1"/>
                </a:highlight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grpSp>
        <p:nvGrpSpPr>
          <p:cNvPr id="15" name="Google Shape;15;p3"/>
          <p:cNvGrpSpPr/>
          <p:nvPr/>
        </p:nvGrpSpPr>
        <p:grpSpPr>
          <a:xfrm rot="4577290" flipH="1">
            <a:off x="-1010282" y="-619719"/>
            <a:ext cx="2215225" cy="1900331"/>
            <a:chOff x="4770475" y="2910125"/>
            <a:chExt cx="548975" cy="470975"/>
          </a:xfrm>
        </p:grpSpPr>
        <p:sp>
          <p:nvSpPr>
            <p:cNvPr id="16" name="Google Shape;16;p3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2" name="Google Shape;22;p3"/>
          <p:cNvGrpSpPr/>
          <p:nvPr/>
        </p:nvGrpSpPr>
        <p:grpSpPr>
          <a:xfrm rot="317026" flipH="1">
            <a:off x="446733" y="3951009"/>
            <a:ext cx="2215249" cy="1900313"/>
            <a:chOff x="4770475" y="2910125"/>
            <a:chExt cx="548975" cy="470975"/>
          </a:xfrm>
        </p:grpSpPr>
        <p:sp>
          <p:nvSpPr>
            <p:cNvPr id="23" name="Google Shape;23;p3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9" name="Google Shape;29;p3"/>
          <p:cNvGrpSpPr/>
          <p:nvPr/>
        </p:nvGrpSpPr>
        <p:grpSpPr>
          <a:xfrm rot="10799915" flipH="1">
            <a:off x="4399167" y="-970806"/>
            <a:ext cx="2215224" cy="1900337"/>
            <a:chOff x="4770475" y="2910125"/>
            <a:chExt cx="548975" cy="470975"/>
          </a:xfrm>
        </p:grpSpPr>
        <p:sp>
          <p:nvSpPr>
            <p:cNvPr id="30" name="Google Shape;30;p3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oogle Shape;37;p4"/>
          <p:cNvGrpSpPr/>
          <p:nvPr/>
        </p:nvGrpSpPr>
        <p:grpSpPr>
          <a:xfrm rot="1744140">
            <a:off x="-64954" y="4342436"/>
            <a:ext cx="1952802" cy="1675132"/>
            <a:chOff x="4770475" y="2910125"/>
            <a:chExt cx="548975" cy="470975"/>
          </a:xfrm>
        </p:grpSpPr>
        <p:sp>
          <p:nvSpPr>
            <p:cNvPr id="38" name="Google Shape;38;p4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" name="Google Shape;39;p4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" name="Google Shape;40;p4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" name="Google Shape;43;p4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44" name="Google Shape;44;p4"/>
          <p:cNvGrpSpPr/>
          <p:nvPr/>
        </p:nvGrpSpPr>
        <p:grpSpPr>
          <a:xfrm rot="2699940">
            <a:off x="1048173" y="3593685"/>
            <a:ext cx="1697290" cy="3172639"/>
            <a:chOff x="4530725" y="2880400"/>
            <a:chExt cx="418300" cy="781875"/>
          </a:xfrm>
        </p:grpSpPr>
        <p:sp>
          <p:nvSpPr>
            <p:cNvPr id="45" name="Google Shape;45;p4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" name="Google Shape;46;p4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" name="Google Shape;47;p4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" name="Google Shape;48;p4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" name="Google Shape;49;p4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" name="Google Shape;50;p4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" name="Google Shape;51;p4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" name="Google Shape;52;p4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" name="Google Shape;53;p4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" name="Google Shape;54;p4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" name="Google Shape;55;p4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" name="Google Shape;56;p4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" name="Google Shape;57;p4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8" name="Google Shape;58;p4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" name="Google Shape;59;p4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60" name="Google Shape;60;p4"/>
          <p:cNvGrpSpPr/>
          <p:nvPr/>
        </p:nvGrpSpPr>
        <p:grpSpPr>
          <a:xfrm rot="-135545">
            <a:off x="5923604" y="3890981"/>
            <a:ext cx="2651689" cy="2274694"/>
            <a:chOff x="4770475" y="2910125"/>
            <a:chExt cx="548975" cy="470975"/>
          </a:xfrm>
        </p:grpSpPr>
        <p:sp>
          <p:nvSpPr>
            <p:cNvPr id="61" name="Google Shape;61;p4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" name="Google Shape;62;p4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" name="Google Shape;63;p4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" name="Google Shape;66;p4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67" name="Google Shape;67;p4"/>
          <p:cNvGrpSpPr/>
          <p:nvPr/>
        </p:nvGrpSpPr>
        <p:grpSpPr>
          <a:xfrm rot="-9055860">
            <a:off x="6906243" y="-601034"/>
            <a:ext cx="1952802" cy="1675132"/>
            <a:chOff x="4770475" y="2910125"/>
            <a:chExt cx="548975" cy="470975"/>
          </a:xfrm>
        </p:grpSpPr>
        <p:sp>
          <p:nvSpPr>
            <p:cNvPr id="68" name="Google Shape;68;p4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4" name="Google Shape;74;p4"/>
          <p:cNvGrpSpPr/>
          <p:nvPr/>
        </p:nvGrpSpPr>
        <p:grpSpPr>
          <a:xfrm rot="-8100060">
            <a:off x="6048629" y="-1349790"/>
            <a:ext cx="1697290" cy="3172639"/>
            <a:chOff x="4530725" y="2880400"/>
            <a:chExt cx="418300" cy="781875"/>
          </a:xfrm>
        </p:grpSpPr>
        <p:sp>
          <p:nvSpPr>
            <p:cNvPr id="75" name="Google Shape;75;p4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" name="Google Shape;78;p4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" name="Google Shape;79;p4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" name="Google Shape;80;p4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" name="Google Shape;81;p4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" name="Google Shape;83;p4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90" name="Google Shape;90;p4"/>
          <p:cNvGrpSpPr/>
          <p:nvPr/>
        </p:nvGrpSpPr>
        <p:grpSpPr>
          <a:xfrm rot="10664455">
            <a:off x="218799" y="-749141"/>
            <a:ext cx="2651689" cy="2274694"/>
            <a:chOff x="4770475" y="2910125"/>
            <a:chExt cx="548975" cy="470975"/>
          </a:xfrm>
        </p:grpSpPr>
        <p:sp>
          <p:nvSpPr>
            <p:cNvPr id="91" name="Google Shape;91;p4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6" name="Google Shape;96;p4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97" name="Google Shape;97;p4"/>
          <p:cNvSpPr/>
          <p:nvPr/>
        </p:nvSpPr>
        <p:spPr>
          <a:xfrm>
            <a:off x="7778500" y="1138716"/>
            <a:ext cx="1927379" cy="1581909"/>
          </a:xfrm>
          <a:custGeom>
            <a:avLst/>
            <a:gdLst/>
            <a:ahLst/>
            <a:cxnLst/>
            <a:rect l="l" t="t" r="r" b="b"/>
            <a:pathLst>
              <a:path w="254860" h="209178" extrusionOk="0">
                <a:moveTo>
                  <a:pt x="192647" y="34169"/>
                </a:moveTo>
                <a:lnTo>
                  <a:pt x="192647" y="34169"/>
                </a:lnTo>
                <a:cubicBezTo>
                  <a:pt x="204510" y="34669"/>
                  <a:pt x="216571" y="38454"/>
                  <a:pt x="226698" y="42757"/>
                </a:cubicBezTo>
                <a:cubicBezTo>
                  <a:pt x="228736" y="54328"/>
                  <a:pt x="228359" y="64331"/>
                  <a:pt x="225575" y="72561"/>
                </a:cubicBezTo>
                <a:lnTo>
                  <a:pt x="192647" y="34169"/>
                </a:lnTo>
                <a:close/>
                <a:moveTo>
                  <a:pt x="182955" y="34566"/>
                </a:moveTo>
                <a:lnTo>
                  <a:pt x="221951" y="80045"/>
                </a:lnTo>
                <a:cubicBezTo>
                  <a:pt x="221979" y="80073"/>
                  <a:pt x="221998" y="80092"/>
                  <a:pt x="222026" y="80120"/>
                </a:cubicBezTo>
                <a:cubicBezTo>
                  <a:pt x="221196" y="81451"/>
                  <a:pt x="220280" y="82725"/>
                  <a:pt x="219280" y="83924"/>
                </a:cubicBezTo>
                <a:cubicBezTo>
                  <a:pt x="217326" y="86255"/>
                  <a:pt x="215071" y="88321"/>
                  <a:pt x="212589" y="90067"/>
                </a:cubicBezTo>
                <a:lnTo>
                  <a:pt x="169460" y="38576"/>
                </a:lnTo>
                <a:cubicBezTo>
                  <a:pt x="173725" y="36453"/>
                  <a:pt x="178274" y="35170"/>
                  <a:pt x="182955" y="34566"/>
                </a:cubicBezTo>
                <a:close/>
                <a:moveTo>
                  <a:pt x="162957" y="42672"/>
                </a:moveTo>
                <a:lnTo>
                  <a:pt x="205869" y="93918"/>
                </a:lnTo>
                <a:cubicBezTo>
                  <a:pt x="200773" y="96258"/>
                  <a:pt x="194846" y="97863"/>
                  <a:pt x="188174" y="98731"/>
                </a:cubicBezTo>
                <a:cubicBezTo>
                  <a:pt x="188004" y="98250"/>
                  <a:pt x="187740" y="97806"/>
                  <a:pt x="187391" y="97438"/>
                </a:cubicBezTo>
                <a:lnTo>
                  <a:pt x="151104" y="57499"/>
                </a:lnTo>
                <a:cubicBezTo>
                  <a:pt x="151085" y="57480"/>
                  <a:pt x="151056" y="57461"/>
                  <a:pt x="151038" y="57433"/>
                </a:cubicBezTo>
                <a:cubicBezTo>
                  <a:pt x="154237" y="51317"/>
                  <a:pt x="158210" y="46400"/>
                  <a:pt x="162957" y="42672"/>
                </a:cubicBezTo>
                <a:close/>
                <a:moveTo>
                  <a:pt x="147678" y="65058"/>
                </a:moveTo>
                <a:lnTo>
                  <a:pt x="178925" y="99448"/>
                </a:lnTo>
                <a:cubicBezTo>
                  <a:pt x="177925" y="99476"/>
                  <a:pt x="176911" y="99490"/>
                  <a:pt x="175884" y="99490"/>
                </a:cubicBezTo>
                <a:cubicBezTo>
                  <a:pt x="165729" y="99490"/>
                  <a:pt x="154276" y="98133"/>
                  <a:pt x="141694" y="95390"/>
                </a:cubicBezTo>
                <a:lnTo>
                  <a:pt x="141685" y="95390"/>
                </a:lnTo>
                <a:cubicBezTo>
                  <a:pt x="142563" y="83603"/>
                  <a:pt x="144554" y="73495"/>
                  <a:pt x="147678" y="65058"/>
                </a:cubicBezTo>
                <a:close/>
                <a:moveTo>
                  <a:pt x="103332" y="96789"/>
                </a:moveTo>
                <a:cubicBezTo>
                  <a:pt x="111645" y="96789"/>
                  <a:pt x="120964" y="98107"/>
                  <a:pt x="131257" y="100741"/>
                </a:cubicBezTo>
                <a:cubicBezTo>
                  <a:pt x="132078" y="100958"/>
                  <a:pt x="132908" y="101166"/>
                  <a:pt x="133729" y="101364"/>
                </a:cubicBezTo>
                <a:cubicBezTo>
                  <a:pt x="133710" y="101949"/>
                  <a:pt x="133682" y="102544"/>
                  <a:pt x="133673" y="103148"/>
                </a:cubicBezTo>
                <a:lnTo>
                  <a:pt x="133663" y="103138"/>
                </a:lnTo>
                <a:cubicBezTo>
                  <a:pt x="133248" y="117011"/>
                  <a:pt x="131106" y="128742"/>
                  <a:pt x="127246" y="138321"/>
                </a:cubicBezTo>
                <a:lnTo>
                  <a:pt x="90581" y="97976"/>
                </a:lnTo>
                <a:cubicBezTo>
                  <a:pt x="94526" y="97184"/>
                  <a:pt x="98778" y="96789"/>
                  <a:pt x="103332" y="96789"/>
                </a:cubicBezTo>
                <a:close/>
                <a:moveTo>
                  <a:pt x="82446" y="100345"/>
                </a:moveTo>
                <a:lnTo>
                  <a:pt x="123678" y="145720"/>
                </a:lnTo>
                <a:cubicBezTo>
                  <a:pt x="121206" y="150033"/>
                  <a:pt x="118289" y="153761"/>
                  <a:pt x="114911" y="156904"/>
                </a:cubicBezTo>
                <a:lnTo>
                  <a:pt x="69517" y="108480"/>
                </a:lnTo>
                <a:cubicBezTo>
                  <a:pt x="73207" y="104988"/>
                  <a:pt x="77510" y="102270"/>
                  <a:pt x="82446" y="100345"/>
                </a:cubicBezTo>
                <a:close/>
                <a:moveTo>
                  <a:pt x="64496" y="114256"/>
                </a:moveTo>
                <a:lnTo>
                  <a:pt x="108861" y="161585"/>
                </a:lnTo>
                <a:cubicBezTo>
                  <a:pt x="108248" y="161981"/>
                  <a:pt x="107625" y="162359"/>
                  <a:pt x="106993" y="162727"/>
                </a:cubicBezTo>
                <a:cubicBezTo>
                  <a:pt x="102378" y="165350"/>
                  <a:pt x="97338" y="167115"/>
                  <a:pt x="92063" y="168172"/>
                </a:cubicBezTo>
                <a:lnTo>
                  <a:pt x="57125" y="129214"/>
                </a:lnTo>
                <a:cubicBezTo>
                  <a:pt x="58890" y="123788"/>
                  <a:pt x="61287" y="118701"/>
                  <a:pt x="64496" y="114256"/>
                </a:cubicBezTo>
                <a:close/>
                <a:moveTo>
                  <a:pt x="54832" y="138076"/>
                </a:moveTo>
                <a:lnTo>
                  <a:pt x="82871" y="169342"/>
                </a:lnTo>
                <a:cubicBezTo>
                  <a:pt x="81298" y="169436"/>
                  <a:pt x="79713" y="169480"/>
                  <a:pt x="78121" y="169480"/>
                </a:cubicBezTo>
                <a:cubicBezTo>
                  <a:pt x="69730" y="169480"/>
                  <a:pt x="61128" y="168242"/>
                  <a:pt x="52925" y="166369"/>
                </a:cubicBezTo>
                <a:cubicBezTo>
                  <a:pt x="52595" y="157206"/>
                  <a:pt x="52992" y="147381"/>
                  <a:pt x="54832" y="138076"/>
                </a:cubicBezTo>
                <a:close/>
                <a:moveTo>
                  <a:pt x="217743" y="1"/>
                </a:moveTo>
                <a:cubicBezTo>
                  <a:pt x="217209" y="1"/>
                  <a:pt x="216665" y="115"/>
                  <a:pt x="216147" y="355"/>
                </a:cubicBezTo>
                <a:cubicBezTo>
                  <a:pt x="214231" y="1232"/>
                  <a:pt x="213400" y="3488"/>
                  <a:pt x="214278" y="5404"/>
                </a:cubicBezTo>
                <a:cubicBezTo>
                  <a:pt x="218959" y="15587"/>
                  <a:pt x="222451" y="25081"/>
                  <a:pt x="224735" y="33811"/>
                </a:cubicBezTo>
                <a:cubicBezTo>
                  <a:pt x="214118" y="29768"/>
                  <a:pt x="201893" y="26560"/>
                  <a:pt x="189842" y="26560"/>
                </a:cubicBezTo>
                <a:cubicBezTo>
                  <a:pt x="181187" y="26560"/>
                  <a:pt x="172622" y="28215"/>
                  <a:pt x="164807" y="32404"/>
                </a:cubicBezTo>
                <a:cubicBezTo>
                  <a:pt x="146998" y="41955"/>
                  <a:pt x="136730" y="62529"/>
                  <a:pt x="134192" y="93625"/>
                </a:cubicBezTo>
                <a:lnTo>
                  <a:pt x="133144" y="93361"/>
                </a:lnTo>
                <a:cubicBezTo>
                  <a:pt x="122229" y="90564"/>
                  <a:pt x="112270" y="89167"/>
                  <a:pt x="103293" y="89167"/>
                </a:cubicBezTo>
                <a:cubicBezTo>
                  <a:pt x="86431" y="89167"/>
                  <a:pt x="73037" y="94096"/>
                  <a:pt x="63288" y="103931"/>
                </a:cubicBezTo>
                <a:cubicBezTo>
                  <a:pt x="48169" y="119173"/>
                  <a:pt x="44687" y="143342"/>
                  <a:pt x="45168" y="164388"/>
                </a:cubicBezTo>
                <a:cubicBezTo>
                  <a:pt x="23632" y="158338"/>
                  <a:pt x="6521" y="149023"/>
                  <a:pt x="6191" y="148844"/>
                </a:cubicBezTo>
                <a:cubicBezTo>
                  <a:pt x="5607" y="148521"/>
                  <a:pt x="4975" y="148368"/>
                  <a:pt x="4352" y="148368"/>
                </a:cubicBezTo>
                <a:cubicBezTo>
                  <a:pt x="3010" y="148368"/>
                  <a:pt x="1709" y="149079"/>
                  <a:pt x="1019" y="150335"/>
                </a:cubicBezTo>
                <a:cubicBezTo>
                  <a:pt x="0" y="152176"/>
                  <a:pt x="661" y="154488"/>
                  <a:pt x="2501" y="155507"/>
                </a:cubicBezTo>
                <a:cubicBezTo>
                  <a:pt x="3945" y="156300"/>
                  <a:pt x="22433" y="166388"/>
                  <a:pt x="45536" y="172504"/>
                </a:cubicBezTo>
                <a:cubicBezTo>
                  <a:pt x="46801" y="190737"/>
                  <a:pt x="50509" y="205063"/>
                  <a:pt x="50849" y="206347"/>
                </a:cubicBezTo>
                <a:cubicBezTo>
                  <a:pt x="51293" y="208017"/>
                  <a:pt x="52803" y="209178"/>
                  <a:pt x="54520" y="209178"/>
                </a:cubicBezTo>
                <a:cubicBezTo>
                  <a:pt x="54851" y="209178"/>
                  <a:pt x="55181" y="209140"/>
                  <a:pt x="55502" y="209055"/>
                </a:cubicBezTo>
                <a:cubicBezTo>
                  <a:pt x="57540" y="208508"/>
                  <a:pt x="58748" y="206422"/>
                  <a:pt x="58210" y="204393"/>
                </a:cubicBezTo>
                <a:cubicBezTo>
                  <a:pt x="58135" y="204101"/>
                  <a:pt x="54785" y="191171"/>
                  <a:pt x="53407" y="174382"/>
                </a:cubicBezTo>
                <a:lnTo>
                  <a:pt x="53407" y="174382"/>
                </a:lnTo>
                <a:cubicBezTo>
                  <a:pt x="61363" y="176062"/>
                  <a:pt x="69668" y="177147"/>
                  <a:pt x="77878" y="177147"/>
                </a:cubicBezTo>
                <a:cubicBezTo>
                  <a:pt x="89449" y="177147"/>
                  <a:pt x="100830" y="174995"/>
                  <a:pt x="110749" y="169352"/>
                </a:cubicBezTo>
                <a:cubicBezTo>
                  <a:pt x="130020" y="158367"/>
                  <a:pt x="140288" y="136179"/>
                  <a:pt x="141279" y="103374"/>
                </a:cubicBezTo>
                <a:cubicBezTo>
                  <a:pt x="141279" y="103280"/>
                  <a:pt x="141289" y="103186"/>
                  <a:pt x="141289" y="103091"/>
                </a:cubicBezTo>
                <a:cubicBezTo>
                  <a:pt x="153770" y="105722"/>
                  <a:pt x="165258" y="107029"/>
                  <a:pt x="175598" y="107029"/>
                </a:cubicBezTo>
                <a:cubicBezTo>
                  <a:pt x="198010" y="107029"/>
                  <a:pt x="215035" y="100892"/>
                  <a:pt x="225122" y="88803"/>
                </a:cubicBezTo>
                <a:cubicBezTo>
                  <a:pt x="231851" y="80762"/>
                  <a:pt x="237475" y="67587"/>
                  <a:pt x="234918" y="46542"/>
                </a:cubicBezTo>
                <a:lnTo>
                  <a:pt x="234918" y="46542"/>
                </a:lnTo>
                <a:cubicBezTo>
                  <a:pt x="240873" y="49486"/>
                  <a:pt x="245658" y="52299"/>
                  <a:pt x="248612" y="54139"/>
                </a:cubicBezTo>
                <a:cubicBezTo>
                  <a:pt x="249216" y="54494"/>
                  <a:pt x="249878" y="54662"/>
                  <a:pt x="250533" y="54662"/>
                </a:cubicBezTo>
                <a:cubicBezTo>
                  <a:pt x="251810" y="54662"/>
                  <a:pt x="253056" y="54019"/>
                  <a:pt x="253774" y="52865"/>
                </a:cubicBezTo>
                <a:cubicBezTo>
                  <a:pt x="254859" y="51109"/>
                  <a:pt x="254350" y="48807"/>
                  <a:pt x="252623" y="47674"/>
                </a:cubicBezTo>
                <a:lnTo>
                  <a:pt x="252642" y="47674"/>
                </a:lnTo>
                <a:cubicBezTo>
                  <a:pt x="246451" y="43852"/>
                  <a:pt x="240024" y="40426"/>
                  <a:pt x="233389" y="37425"/>
                </a:cubicBezTo>
                <a:cubicBezTo>
                  <a:pt x="231247" y="27318"/>
                  <a:pt x="227377" y="15662"/>
                  <a:pt x="221205" y="2223"/>
                </a:cubicBezTo>
                <a:cubicBezTo>
                  <a:pt x="220558" y="826"/>
                  <a:pt x="219183" y="1"/>
                  <a:pt x="21774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8" name="Google Shape;98;p4"/>
          <p:cNvSpPr/>
          <p:nvPr/>
        </p:nvSpPr>
        <p:spPr>
          <a:xfrm>
            <a:off x="-755900" y="2623891"/>
            <a:ext cx="1927379" cy="1581909"/>
          </a:xfrm>
          <a:custGeom>
            <a:avLst/>
            <a:gdLst/>
            <a:ahLst/>
            <a:cxnLst/>
            <a:rect l="l" t="t" r="r" b="b"/>
            <a:pathLst>
              <a:path w="254860" h="209178" extrusionOk="0">
                <a:moveTo>
                  <a:pt x="192647" y="34169"/>
                </a:moveTo>
                <a:lnTo>
                  <a:pt x="192647" y="34169"/>
                </a:lnTo>
                <a:cubicBezTo>
                  <a:pt x="204510" y="34669"/>
                  <a:pt x="216571" y="38454"/>
                  <a:pt x="226698" y="42757"/>
                </a:cubicBezTo>
                <a:cubicBezTo>
                  <a:pt x="228736" y="54328"/>
                  <a:pt x="228359" y="64331"/>
                  <a:pt x="225575" y="72561"/>
                </a:cubicBezTo>
                <a:lnTo>
                  <a:pt x="192647" y="34169"/>
                </a:lnTo>
                <a:close/>
                <a:moveTo>
                  <a:pt x="182955" y="34566"/>
                </a:moveTo>
                <a:lnTo>
                  <a:pt x="221951" y="80045"/>
                </a:lnTo>
                <a:cubicBezTo>
                  <a:pt x="221979" y="80073"/>
                  <a:pt x="221998" y="80092"/>
                  <a:pt x="222026" y="80120"/>
                </a:cubicBezTo>
                <a:cubicBezTo>
                  <a:pt x="221196" y="81451"/>
                  <a:pt x="220280" y="82725"/>
                  <a:pt x="219280" y="83924"/>
                </a:cubicBezTo>
                <a:cubicBezTo>
                  <a:pt x="217326" y="86255"/>
                  <a:pt x="215071" y="88321"/>
                  <a:pt x="212589" y="90067"/>
                </a:cubicBezTo>
                <a:lnTo>
                  <a:pt x="169460" y="38576"/>
                </a:lnTo>
                <a:cubicBezTo>
                  <a:pt x="173725" y="36453"/>
                  <a:pt x="178274" y="35170"/>
                  <a:pt x="182955" y="34566"/>
                </a:cubicBezTo>
                <a:close/>
                <a:moveTo>
                  <a:pt x="162957" y="42672"/>
                </a:moveTo>
                <a:lnTo>
                  <a:pt x="205869" y="93918"/>
                </a:lnTo>
                <a:cubicBezTo>
                  <a:pt x="200773" y="96258"/>
                  <a:pt x="194846" y="97863"/>
                  <a:pt x="188174" y="98731"/>
                </a:cubicBezTo>
                <a:cubicBezTo>
                  <a:pt x="188004" y="98250"/>
                  <a:pt x="187740" y="97806"/>
                  <a:pt x="187391" y="97438"/>
                </a:cubicBezTo>
                <a:lnTo>
                  <a:pt x="151104" y="57499"/>
                </a:lnTo>
                <a:cubicBezTo>
                  <a:pt x="151085" y="57480"/>
                  <a:pt x="151056" y="57461"/>
                  <a:pt x="151038" y="57433"/>
                </a:cubicBezTo>
                <a:cubicBezTo>
                  <a:pt x="154237" y="51317"/>
                  <a:pt x="158210" y="46400"/>
                  <a:pt x="162957" y="42672"/>
                </a:cubicBezTo>
                <a:close/>
                <a:moveTo>
                  <a:pt x="147678" y="65058"/>
                </a:moveTo>
                <a:lnTo>
                  <a:pt x="178925" y="99448"/>
                </a:lnTo>
                <a:cubicBezTo>
                  <a:pt x="177925" y="99476"/>
                  <a:pt x="176911" y="99490"/>
                  <a:pt x="175884" y="99490"/>
                </a:cubicBezTo>
                <a:cubicBezTo>
                  <a:pt x="165729" y="99490"/>
                  <a:pt x="154276" y="98133"/>
                  <a:pt x="141694" y="95390"/>
                </a:cubicBezTo>
                <a:lnTo>
                  <a:pt x="141685" y="95390"/>
                </a:lnTo>
                <a:cubicBezTo>
                  <a:pt x="142563" y="83603"/>
                  <a:pt x="144554" y="73495"/>
                  <a:pt x="147678" y="65058"/>
                </a:cubicBezTo>
                <a:close/>
                <a:moveTo>
                  <a:pt x="103332" y="96789"/>
                </a:moveTo>
                <a:cubicBezTo>
                  <a:pt x="111645" y="96789"/>
                  <a:pt x="120964" y="98107"/>
                  <a:pt x="131257" y="100741"/>
                </a:cubicBezTo>
                <a:cubicBezTo>
                  <a:pt x="132078" y="100958"/>
                  <a:pt x="132908" y="101166"/>
                  <a:pt x="133729" y="101364"/>
                </a:cubicBezTo>
                <a:cubicBezTo>
                  <a:pt x="133710" y="101949"/>
                  <a:pt x="133682" y="102544"/>
                  <a:pt x="133673" y="103148"/>
                </a:cubicBezTo>
                <a:lnTo>
                  <a:pt x="133663" y="103138"/>
                </a:lnTo>
                <a:cubicBezTo>
                  <a:pt x="133248" y="117011"/>
                  <a:pt x="131106" y="128742"/>
                  <a:pt x="127246" y="138321"/>
                </a:cubicBezTo>
                <a:lnTo>
                  <a:pt x="90581" y="97976"/>
                </a:lnTo>
                <a:cubicBezTo>
                  <a:pt x="94526" y="97184"/>
                  <a:pt x="98778" y="96789"/>
                  <a:pt x="103332" y="96789"/>
                </a:cubicBezTo>
                <a:close/>
                <a:moveTo>
                  <a:pt x="82446" y="100345"/>
                </a:moveTo>
                <a:lnTo>
                  <a:pt x="123678" y="145720"/>
                </a:lnTo>
                <a:cubicBezTo>
                  <a:pt x="121206" y="150033"/>
                  <a:pt x="118289" y="153761"/>
                  <a:pt x="114911" y="156904"/>
                </a:cubicBezTo>
                <a:lnTo>
                  <a:pt x="69517" y="108480"/>
                </a:lnTo>
                <a:cubicBezTo>
                  <a:pt x="73207" y="104988"/>
                  <a:pt x="77510" y="102270"/>
                  <a:pt x="82446" y="100345"/>
                </a:cubicBezTo>
                <a:close/>
                <a:moveTo>
                  <a:pt x="64496" y="114256"/>
                </a:moveTo>
                <a:lnTo>
                  <a:pt x="108861" y="161585"/>
                </a:lnTo>
                <a:cubicBezTo>
                  <a:pt x="108248" y="161981"/>
                  <a:pt x="107625" y="162359"/>
                  <a:pt x="106993" y="162727"/>
                </a:cubicBezTo>
                <a:cubicBezTo>
                  <a:pt x="102378" y="165350"/>
                  <a:pt x="97338" y="167115"/>
                  <a:pt x="92063" y="168172"/>
                </a:cubicBezTo>
                <a:lnTo>
                  <a:pt x="57125" y="129214"/>
                </a:lnTo>
                <a:cubicBezTo>
                  <a:pt x="58890" y="123788"/>
                  <a:pt x="61287" y="118701"/>
                  <a:pt x="64496" y="114256"/>
                </a:cubicBezTo>
                <a:close/>
                <a:moveTo>
                  <a:pt x="54832" y="138076"/>
                </a:moveTo>
                <a:lnTo>
                  <a:pt x="82871" y="169342"/>
                </a:lnTo>
                <a:cubicBezTo>
                  <a:pt x="81298" y="169436"/>
                  <a:pt x="79713" y="169480"/>
                  <a:pt x="78121" y="169480"/>
                </a:cubicBezTo>
                <a:cubicBezTo>
                  <a:pt x="69730" y="169480"/>
                  <a:pt x="61128" y="168242"/>
                  <a:pt x="52925" y="166369"/>
                </a:cubicBezTo>
                <a:cubicBezTo>
                  <a:pt x="52595" y="157206"/>
                  <a:pt x="52992" y="147381"/>
                  <a:pt x="54832" y="138076"/>
                </a:cubicBezTo>
                <a:close/>
                <a:moveTo>
                  <a:pt x="217743" y="1"/>
                </a:moveTo>
                <a:cubicBezTo>
                  <a:pt x="217209" y="1"/>
                  <a:pt x="216665" y="115"/>
                  <a:pt x="216147" y="355"/>
                </a:cubicBezTo>
                <a:cubicBezTo>
                  <a:pt x="214231" y="1232"/>
                  <a:pt x="213400" y="3488"/>
                  <a:pt x="214278" y="5404"/>
                </a:cubicBezTo>
                <a:cubicBezTo>
                  <a:pt x="218959" y="15587"/>
                  <a:pt x="222451" y="25081"/>
                  <a:pt x="224735" y="33811"/>
                </a:cubicBezTo>
                <a:cubicBezTo>
                  <a:pt x="214118" y="29768"/>
                  <a:pt x="201893" y="26560"/>
                  <a:pt x="189842" y="26560"/>
                </a:cubicBezTo>
                <a:cubicBezTo>
                  <a:pt x="181187" y="26560"/>
                  <a:pt x="172622" y="28215"/>
                  <a:pt x="164807" y="32404"/>
                </a:cubicBezTo>
                <a:cubicBezTo>
                  <a:pt x="146998" y="41955"/>
                  <a:pt x="136730" y="62529"/>
                  <a:pt x="134192" y="93625"/>
                </a:cubicBezTo>
                <a:lnTo>
                  <a:pt x="133144" y="93361"/>
                </a:lnTo>
                <a:cubicBezTo>
                  <a:pt x="122229" y="90564"/>
                  <a:pt x="112270" y="89167"/>
                  <a:pt x="103293" y="89167"/>
                </a:cubicBezTo>
                <a:cubicBezTo>
                  <a:pt x="86431" y="89167"/>
                  <a:pt x="73037" y="94096"/>
                  <a:pt x="63288" y="103931"/>
                </a:cubicBezTo>
                <a:cubicBezTo>
                  <a:pt x="48169" y="119173"/>
                  <a:pt x="44687" y="143342"/>
                  <a:pt x="45168" y="164388"/>
                </a:cubicBezTo>
                <a:cubicBezTo>
                  <a:pt x="23632" y="158338"/>
                  <a:pt x="6521" y="149023"/>
                  <a:pt x="6191" y="148844"/>
                </a:cubicBezTo>
                <a:cubicBezTo>
                  <a:pt x="5607" y="148521"/>
                  <a:pt x="4975" y="148368"/>
                  <a:pt x="4352" y="148368"/>
                </a:cubicBezTo>
                <a:cubicBezTo>
                  <a:pt x="3010" y="148368"/>
                  <a:pt x="1709" y="149079"/>
                  <a:pt x="1019" y="150335"/>
                </a:cubicBezTo>
                <a:cubicBezTo>
                  <a:pt x="0" y="152176"/>
                  <a:pt x="661" y="154488"/>
                  <a:pt x="2501" y="155507"/>
                </a:cubicBezTo>
                <a:cubicBezTo>
                  <a:pt x="3945" y="156300"/>
                  <a:pt x="22433" y="166388"/>
                  <a:pt x="45536" y="172504"/>
                </a:cubicBezTo>
                <a:cubicBezTo>
                  <a:pt x="46801" y="190737"/>
                  <a:pt x="50509" y="205063"/>
                  <a:pt x="50849" y="206347"/>
                </a:cubicBezTo>
                <a:cubicBezTo>
                  <a:pt x="51293" y="208017"/>
                  <a:pt x="52803" y="209178"/>
                  <a:pt x="54520" y="209178"/>
                </a:cubicBezTo>
                <a:cubicBezTo>
                  <a:pt x="54851" y="209178"/>
                  <a:pt x="55181" y="209140"/>
                  <a:pt x="55502" y="209055"/>
                </a:cubicBezTo>
                <a:cubicBezTo>
                  <a:pt x="57540" y="208508"/>
                  <a:pt x="58748" y="206422"/>
                  <a:pt x="58210" y="204393"/>
                </a:cubicBezTo>
                <a:cubicBezTo>
                  <a:pt x="58135" y="204101"/>
                  <a:pt x="54785" y="191171"/>
                  <a:pt x="53407" y="174382"/>
                </a:cubicBezTo>
                <a:lnTo>
                  <a:pt x="53407" y="174382"/>
                </a:lnTo>
                <a:cubicBezTo>
                  <a:pt x="61363" y="176062"/>
                  <a:pt x="69668" y="177147"/>
                  <a:pt x="77878" y="177147"/>
                </a:cubicBezTo>
                <a:cubicBezTo>
                  <a:pt x="89449" y="177147"/>
                  <a:pt x="100830" y="174995"/>
                  <a:pt x="110749" y="169352"/>
                </a:cubicBezTo>
                <a:cubicBezTo>
                  <a:pt x="130020" y="158367"/>
                  <a:pt x="140288" y="136179"/>
                  <a:pt x="141279" y="103374"/>
                </a:cubicBezTo>
                <a:cubicBezTo>
                  <a:pt x="141279" y="103280"/>
                  <a:pt x="141289" y="103186"/>
                  <a:pt x="141289" y="103091"/>
                </a:cubicBezTo>
                <a:cubicBezTo>
                  <a:pt x="153770" y="105722"/>
                  <a:pt x="165258" y="107029"/>
                  <a:pt x="175598" y="107029"/>
                </a:cubicBezTo>
                <a:cubicBezTo>
                  <a:pt x="198010" y="107029"/>
                  <a:pt x="215035" y="100892"/>
                  <a:pt x="225122" y="88803"/>
                </a:cubicBezTo>
                <a:cubicBezTo>
                  <a:pt x="231851" y="80762"/>
                  <a:pt x="237475" y="67587"/>
                  <a:pt x="234918" y="46542"/>
                </a:cubicBezTo>
                <a:lnTo>
                  <a:pt x="234918" y="46542"/>
                </a:lnTo>
                <a:cubicBezTo>
                  <a:pt x="240873" y="49486"/>
                  <a:pt x="245658" y="52299"/>
                  <a:pt x="248612" y="54139"/>
                </a:cubicBezTo>
                <a:cubicBezTo>
                  <a:pt x="249216" y="54494"/>
                  <a:pt x="249878" y="54662"/>
                  <a:pt x="250533" y="54662"/>
                </a:cubicBezTo>
                <a:cubicBezTo>
                  <a:pt x="251810" y="54662"/>
                  <a:pt x="253056" y="54019"/>
                  <a:pt x="253774" y="52865"/>
                </a:cubicBezTo>
                <a:cubicBezTo>
                  <a:pt x="254859" y="51109"/>
                  <a:pt x="254350" y="48807"/>
                  <a:pt x="252623" y="47674"/>
                </a:cubicBezTo>
                <a:lnTo>
                  <a:pt x="252642" y="47674"/>
                </a:lnTo>
                <a:cubicBezTo>
                  <a:pt x="246451" y="43852"/>
                  <a:pt x="240024" y="40426"/>
                  <a:pt x="233389" y="37425"/>
                </a:cubicBezTo>
                <a:cubicBezTo>
                  <a:pt x="231247" y="27318"/>
                  <a:pt x="227377" y="15662"/>
                  <a:pt x="221205" y="2223"/>
                </a:cubicBezTo>
                <a:cubicBezTo>
                  <a:pt x="220558" y="826"/>
                  <a:pt x="219183" y="1"/>
                  <a:pt x="21774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9" name="Google Shape;99;p4"/>
          <p:cNvSpPr txBox="1"/>
          <p:nvPr>
            <p:ph type="title"/>
          </p:nvPr>
        </p:nvSpPr>
        <p:spPr>
          <a:xfrm>
            <a:off x="1952100" y="1493913"/>
            <a:ext cx="5239800" cy="87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0" name="Google Shape;100;p4"/>
          <p:cNvSpPr txBox="1"/>
          <p:nvPr>
            <p:ph type="subTitle" idx="1"/>
          </p:nvPr>
        </p:nvSpPr>
        <p:spPr>
          <a:xfrm>
            <a:off x="1952100" y="2711500"/>
            <a:ext cx="5239800" cy="10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3" name="Google Shape;103;p5"/>
          <p:cNvSpPr txBox="1"/>
          <p:nvPr>
            <p:ph type="ctrTitle" idx="2"/>
          </p:nvPr>
        </p:nvSpPr>
        <p:spPr>
          <a:xfrm flipH="1">
            <a:off x="1375511" y="2638425"/>
            <a:ext cx="3024900" cy="42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  <p:sp>
        <p:nvSpPr>
          <p:cNvPr id="104" name="Google Shape;104;p5"/>
          <p:cNvSpPr txBox="1"/>
          <p:nvPr>
            <p:ph type="subTitle" idx="1"/>
          </p:nvPr>
        </p:nvSpPr>
        <p:spPr>
          <a:xfrm flipH="1">
            <a:off x="1375511" y="2997475"/>
            <a:ext cx="3024900" cy="9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5" name="Google Shape;105;p5"/>
          <p:cNvSpPr txBox="1"/>
          <p:nvPr>
            <p:ph type="ctrTitle" idx="3"/>
          </p:nvPr>
        </p:nvSpPr>
        <p:spPr>
          <a:xfrm flipH="1">
            <a:off x="4743606" y="2638425"/>
            <a:ext cx="3024900" cy="42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  <p:sp>
        <p:nvSpPr>
          <p:cNvPr id="106" name="Google Shape;106;p5"/>
          <p:cNvSpPr txBox="1"/>
          <p:nvPr>
            <p:ph type="subTitle" idx="4"/>
          </p:nvPr>
        </p:nvSpPr>
        <p:spPr>
          <a:xfrm flipH="1">
            <a:off x="4743606" y="2997475"/>
            <a:ext cx="3024900" cy="9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107" name="Google Shape;107;p5"/>
          <p:cNvGrpSpPr/>
          <p:nvPr/>
        </p:nvGrpSpPr>
        <p:grpSpPr>
          <a:xfrm rot="5400000">
            <a:off x="-664264" y="-995408"/>
            <a:ext cx="1755521" cy="3281373"/>
            <a:chOff x="4530725" y="2880400"/>
            <a:chExt cx="418300" cy="781875"/>
          </a:xfrm>
        </p:grpSpPr>
        <p:sp>
          <p:nvSpPr>
            <p:cNvPr id="108" name="Google Shape;108;p5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9" name="Google Shape;109;p5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0" name="Google Shape;110;p5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" name="Google Shape;111;p5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" name="Google Shape;112;p5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3" name="Google Shape;113;p5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4" name="Google Shape;114;p5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" name="Google Shape;115;p5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" name="Google Shape;116;p5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7" name="Google Shape;117;p5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8" name="Google Shape;118;p5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9" name="Google Shape;119;p5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0" name="Google Shape;120;p5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" name="Google Shape;121;p5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2" name="Google Shape;122;p5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23" name="Google Shape;123;p5"/>
          <p:cNvGrpSpPr/>
          <p:nvPr/>
        </p:nvGrpSpPr>
        <p:grpSpPr>
          <a:xfrm rot="-9899906" flipH="1">
            <a:off x="7504247" y="-152422"/>
            <a:ext cx="2281621" cy="1957384"/>
            <a:chOff x="4770475" y="2910125"/>
            <a:chExt cx="548975" cy="470975"/>
          </a:xfrm>
        </p:grpSpPr>
        <p:sp>
          <p:nvSpPr>
            <p:cNvPr id="124" name="Google Shape;124;p5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5" name="Google Shape;125;p5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6" name="Google Shape;126;p5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" name="Google Shape;127;p5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" name="Google Shape;128;p5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" name="Google Shape;129;p5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30" name="Google Shape;130;p5"/>
          <p:cNvGrpSpPr/>
          <p:nvPr/>
        </p:nvGrpSpPr>
        <p:grpSpPr>
          <a:xfrm rot="-3374643">
            <a:off x="7857807" y="3296258"/>
            <a:ext cx="1755537" cy="3281402"/>
            <a:chOff x="4530725" y="2880400"/>
            <a:chExt cx="418300" cy="781875"/>
          </a:xfrm>
        </p:grpSpPr>
        <p:sp>
          <p:nvSpPr>
            <p:cNvPr id="131" name="Google Shape;131;p5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2" name="Google Shape;132;p5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3" name="Google Shape;133;p5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4" name="Google Shape;134;p5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5" name="Google Shape;135;p5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6" name="Google Shape;136;p5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" name="Google Shape;137;p5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0" name="Google Shape;140;p5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" name="Google Shape;141;p5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" name="Google Shape;142;p5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3" name="Google Shape;143;p5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46" name="Google Shape;146;p5"/>
          <p:cNvGrpSpPr/>
          <p:nvPr/>
        </p:nvGrpSpPr>
        <p:grpSpPr>
          <a:xfrm rot="479842">
            <a:off x="-564845" y="3745940"/>
            <a:ext cx="1556665" cy="1877975"/>
            <a:chOff x="1063225" y="2958250"/>
            <a:chExt cx="493225" cy="595050"/>
          </a:xfrm>
        </p:grpSpPr>
        <p:sp>
          <p:nvSpPr>
            <p:cNvPr id="147" name="Google Shape;147;p5"/>
            <p:cNvSpPr/>
            <p:nvPr/>
          </p:nvSpPr>
          <p:spPr>
            <a:xfrm>
              <a:off x="1063225" y="3083425"/>
              <a:ext cx="424825" cy="469875"/>
            </a:xfrm>
            <a:custGeom>
              <a:avLst/>
              <a:gdLst/>
              <a:ahLst/>
              <a:cxnLst/>
              <a:rect l="l" t="t" r="r" b="b"/>
              <a:pathLst>
                <a:path w="16993" h="18795" extrusionOk="0">
                  <a:moveTo>
                    <a:pt x="11943" y="0"/>
                  </a:moveTo>
                  <a:lnTo>
                    <a:pt x="11394" y="798"/>
                  </a:lnTo>
                  <a:cubicBezTo>
                    <a:pt x="11204" y="1067"/>
                    <a:pt x="10900" y="1213"/>
                    <a:pt x="10583" y="1213"/>
                  </a:cubicBezTo>
                  <a:cubicBezTo>
                    <a:pt x="10485" y="1213"/>
                    <a:pt x="10386" y="1200"/>
                    <a:pt x="10288" y="1171"/>
                  </a:cubicBezTo>
                  <a:cubicBezTo>
                    <a:pt x="10061" y="1104"/>
                    <a:pt x="9830" y="1072"/>
                    <a:pt x="9601" y="1072"/>
                  </a:cubicBezTo>
                  <a:cubicBezTo>
                    <a:pt x="8820" y="1072"/>
                    <a:pt x="8069" y="1446"/>
                    <a:pt x="7601" y="2106"/>
                  </a:cubicBezTo>
                  <a:lnTo>
                    <a:pt x="404" y="12253"/>
                  </a:lnTo>
                  <a:cubicBezTo>
                    <a:pt x="1" y="12821"/>
                    <a:pt x="538" y="13303"/>
                    <a:pt x="899" y="13704"/>
                  </a:cubicBezTo>
                  <a:cubicBezTo>
                    <a:pt x="1357" y="14217"/>
                    <a:pt x="1844" y="14708"/>
                    <a:pt x="2353" y="15173"/>
                  </a:cubicBezTo>
                  <a:cubicBezTo>
                    <a:pt x="3374" y="16098"/>
                    <a:pt x="4491" y="16916"/>
                    <a:pt x="5697" y="17584"/>
                  </a:cubicBezTo>
                  <a:cubicBezTo>
                    <a:pt x="6332" y="17936"/>
                    <a:pt x="6990" y="18249"/>
                    <a:pt x="7664" y="18519"/>
                  </a:cubicBezTo>
                  <a:cubicBezTo>
                    <a:pt x="7954" y="18635"/>
                    <a:pt x="8287" y="18795"/>
                    <a:pt x="8592" y="18795"/>
                  </a:cubicBezTo>
                  <a:cubicBezTo>
                    <a:pt x="8808" y="18795"/>
                    <a:pt x="9009" y="18715"/>
                    <a:pt x="9173" y="18485"/>
                  </a:cubicBezTo>
                  <a:lnTo>
                    <a:pt x="16376" y="8331"/>
                  </a:lnTo>
                  <a:cubicBezTo>
                    <a:pt x="16992" y="7462"/>
                    <a:pt x="16977" y="6296"/>
                    <a:pt x="16338" y="5442"/>
                  </a:cubicBezTo>
                  <a:cubicBezTo>
                    <a:pt x="16076" y="5093"/>
                    <a:pt x="16057" y="4616"/>
                    <a:pt x="16310" y="4257"/>
                  </a:cubicBezTo>
                  <a:lnTo>
                    <a:pt x="16846" y="3478"/>
                  </a:lnTo>
                  <a:lnTo>
                    <a:pt x="1194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1106400" y="3226300"/>
              <a:ext cx="292475" cy="285075"/>
            </a:xfrm>
            <a:custGeom>
              <a:avLst/>
              <a:gdLst/>
              <a:ahLst/>
              <a:cxnLst/>
              <a:rect l="l" t="t" r="r" b="b"/>
              <a:pathLst>
                <a:path w="11699" h="11403" extrusionOk="0">
                  <a:moveTo>
                    <a:pt x="4497" y="1"/>
                  </a:moveTo>
                  <a:lnTo>
                    <a:pt x="497" y="5639"/>
                  </a:lnTo>
                  <a:cubicBezTo>
                    <a:pt x="1" y="6340"/>
                    <a:pt x="166" y="7311"/>
                    <a:pt x="867" y="7809"/>
                  </a:cubicBezTo>
                  <a:lnTo>
                    <a:pt x="5529" y="11115"/>
                  </a:lnTo>
                  <a:cubicBezTo>
                    <a:pt x="5802" y="11309"/>
                    <a:pt x="6116" y="11402"/>
                    <a:pt x="6428" y="11402"/>
                  </a:cubicBezTo>
                  <a:cubicBezTo>
                    <a:pt x="6915" y="11402"/>
                    <a:pt x="7395" y="11174"/>
                    <a:pt x="7699" y="10746"/>
                  </a:cubicBezTo>
                  <a:lnTo>
                    <a:pt x="11698" y="5109"/>
                  </a:lnTo>
                  <a:lnTo>
                    <a:pt x="11698" y="5109"/>
                  </a:lnTo>
                  <a:cubicBezTo>
                    <a:pt x="11664" y="5129"/>
                    <a:pt x="11616" y="5139"/>
                    <a:pt x="11555" y="5139"/>
                  </a:cubicBezTo>
                  <a:cubicBezTo>
                    <a:pt x="11006" y="5139"/>
                    <a:pt x="9432" y="4315"/>
                    <a:pt x="7714" y="3094"/>
                  </a:cubicBezTo>
                  <a:cubicBezTo>
                    <a:pt x="5806" y="1742"/>
                    <a:pt x="4415" y="396"/>
                    <a:pt x="44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9" name="Google Shape;149;p5"/>
            <p:cNvSpPr/>
            <p:nvPr/>
          </p:nvSpPr>
          <p:spPr>
            <a:xfrm>
              <a:off x="1216775" y="3223450"/>
              <a:ext cx="185625" cy="131350"/>
            </a:xfrm>
            <a:custGeom>
              <a:avLst/>
              <a:gdLst/>
              <a:ahLst/>
              <a:cxnLst/>
              <a:rect l="l" t="t" r="r" b="b"/>
              <a:pathLst>
                <a:path w="7425" h="5254" extrusionOk="0">
                  <a:moveTo>
                    <a:pt x="285" y="0"/>
                  </a:moveTo>
                  <a:cubicBezTo>
                    <a:pt x="224" y="0"/>
                    <a:pt x="175" y="11"/>
                    <a:pt x="141" y="31"/>
                  </a:cubicBezTo>
                  <a:lnTo>
                    <a:pt x="82" y="115"/>
                  </a:lnTo>
                  <a:cubicBezTo>
                    <a:pt x="0" y="510"/>
                    <a:pt x="1391" y="1856"/>
                    <a:pt x="3299" y="3208"/>
                  </a:cubicBezTo>
                  <a:cubicBezTo>
                    <a:pt x="5018" y="4427"/>
                    <a:pt x="6592" y="5253"/>
                    <a:pt x="7141" y="5253"/>
                  </a:cubicBezTo>
                  <a:cubicBezTo>
                    <a:pt x="7201" y="5253"/>
                    <a:pt x="7249" y="5243"/>
                    <a:pt x="7283" y="5223"/>
                  </a:cubicBezTo>
                  <a:lnTo>
                    <a:pt x="7342" y="5139"/>
                  </a:lnTo>
                  <a:cubicBezTo>
                    <a:pt x="7424" y="4742"/>
                    <a:pt x="6031" y="3397"/>
                    <a:pt x="4125" y="2044"/>
                  </a:cubicBezTo>
                  <a:cubicBezTo>
                    <a:pt x="2408" y="826"/>
                    <a:pt x="835" y="0"/>
                    <a:pt x="2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1398850" y="3351925"/>
              <a:ext cx="1500" cy="2100"/>
            </a:xfrm>
            <a:custGeom>
              <a:avLst/>
              <a:gdLst/>
              <a:ahLst/>
              <a:cxnLst/>
              <a:rect l="l" t="t" r="r" b="b"/>
              <a:pathLst>
                <a:path w="60" h="84" extrusionOk="0">
                  <a:moveTo>
                    <a:pt x="59" y="0"/>
                  </a:moveTo>
                  <a:lnTo>
                    <a:pt x="0" y="84"/>
                  </a:lnTo>
                  <a:cubicBezTo>
                    <a:pt x="16" y="74"/>
                    <a:pt x="29" y="63"/>
                    <a:pt x="40" y="49"/>
                  </a:cubicBezTo>
                  <a:cubicBezTo>
                    <a:pt x="50" y="34"/>
                    <a:pt x="56" y="17"/>
                    <a:pt x="59" y="0"/>
                  </a:cubicBezTo>
                  <a:close/>
                </a:path>
              </a:pathLst>
            </a:custGeom>
            <a:solidFill>
              <a:srgbClr val="C9E1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1218800" y="3224225"/>
              <a:ext cx="1500" cy="2100"/>
            </a:xfrm>
            <a:custGeom>
              <a:avLst/>
              <a:gdLst/>
              <a:ahLst/>
              <a:cxnLst/>
              <a:rect l="l" t="t" r="r" b="b"/>
              <a:pathLst>
                <a:path w="60" h="84" extrusionOk="0">
                  <a:moveTo>
                    <a:pt x="60" y="0"/>
                  </a:moveTo>
                  <a:lnTo>
                    <a:pt x="60" y="0"/>
                  </a:lnTo>
                  <a:cubicBezTo>
                    <a:pt x="44" y="8"/>
                    <a:pt x="31" y="19"/>
                    <a:pt x="20" y="35"/>
                  </a:cubicBezTo>
                  <a:cubicBezTo>
                    <a:pt x="10" y="50"/>
                    <a:pt x="3" y="65"/>
                    <a:pt x="1" y="84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rgbClr val="C9E1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1222000" y="3125425"/>
              <a:ext cx="207375" cy="271825"/>
            </a:xfrm>
            <a:custGeom>
              <a:avLst/>
              <a:gdLst/>
              <a:ahLst/>
              <a:cxnLst/>
              <a:rect l="l" t="t" r="r" b="b"/>
              <a:pathLst>
                <a:path w="8295" h="10873" extrusionOk="0">
                  <a:moveTo>
                    <a:pt x="6928" y="0"/>
                  </a:moveTo>
                  <a:lnTo>
                    <a:pt x="262" y="9564"/>
                  </a:lnTo>
                  <a:cubicBezTo>
                    <a:pt x="0" y="9940"/>
                    <a:pt x="91" y="10460"/>
                    <a:pt x="469" y="10723"/>
                  </a:cubicBezTo>
                  <a:cubicBezTo>
                    <a:pt x="615" y="10824"/>
                    <a:pt x="781" y="10873"/>
                    <a:pt x="946" y="10873"/>
                  </a:cubicBezTo>
                  <a:cubicBezTo>
                    <a:pt x="1209" y="10873"/>
                    <a:pt x="1467" y="10748"/>
                    <a:pt x="1629" y="10516"/>
                  </a:cubicBezTo>
                  <a:lnTo>
                    <a:pt x="8294" y="952"/>
                  </a:lnTo>
                  <a:lnTo>
                    <a:pt x="69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3" name="Google Shape;153;p5"/>
            <p:cNvSpPr/>
            <p:nvPr/>
          </p:nvSpPr>
          <p:spPr>
            <a:xfrm>
              <a:off x="1352425" y="3081175"/>
              <a:ext cx="128725" cy="109525"/>
            </a:xfrm>
            <a:custGeom>
              <a:avLst/>
              <a:gdLst/>
              <a:ahLst/>
              <a:cxnLst/>
              <a:rect l="l" t="t" r="r" b="b"/>
              <a:pathLst>
                <a:path w="5149" h="4381" extrusionOk="0">
                  <a:moveTo>
                    <a:pt x="1076" y="1"/>
                  </a:moveTo>
                  <a:lnTo>
                    <a:pt x="1" y="1544"/>
                  </a:lnTo>
                  <a:lnTo>
                    <a:pt x="14" y="1555"/>
                  </a:lnTo>
                  <a:cubicBezTo>
                    <a:pt x="1181" y="2739"/>
                    <a:pt x="2557" y="3697"/>
                    <a:pt x="4073" y="4381"/>
                  </a:cubicBezTo>
                  <a:lnTo>
                    <a:pt x="5149" y="2838"/>
                  </a:lnTo>
                  <a:lnTo>
                    <a:pt x="10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1336800" y="3004900"/>
              <a:ext cx="209775" cy="182125"/>
            </a:xfrm>
            <a:custGeom>
              <a:avLst/>
              <a:gdLst/>
              <a:ahLst/>
              <a:cxnLst/>
              <a:rect l="l" t="t" r="r" b="b"/>
              <a:pathLst>
                <a:path w="8391" h="7285" extrusionOk="0">
                  <a:moveTo>
                    <a:pt x="2139" y="0"/>
                  </a:moveTo>
                  <a:lnTo>
                    <a:pt x="111" y="2906"/>
                  </a:lnTo>
                  <a:cubicBezTo>
                    <a:pt x="1" y="3067"/>
                    <a:pt x="1308" y="4173"/>
                    <a:pt x="3035" y="5376"/>
                  </a:cubicBezTo>
                  <a:cubicBezTo>
                    <a:pt x="4620" y="6481"/>
                    <a:pt x="6005" y="7284"/>
                    <a:pt x="6309" y="7284"/>
                  </a:cubicBezTo>
                  <a:cubicBezTo>
                    <a:pt x="6337" y="7284"/>
                    <a:pt x="6355" y="7278"/>
                    <a:pt x="6364" y="7265"/>
                  </a:cubicBezTo>
                  <a:lnTo>
                    <a:pt x="8390" y="4357"/>
                  </a:lnTo>
                  <a:lnTo>
                    <a:pt x="21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1385825" y="3001075"/>
              <a:ext cx="161825" cy="109575"/>
            </a:xfrm>
            <a:custGeom>
              <a:avLst/>
              <a:gdLst/>
              <a:ahLst/>
              <a:cxnLst/>
              <a:rect l="l" t="t" r="r" b="b"/>
              <a:pathLst>
                <a:path w="6473" h="4383" extrusionOk="0">
                  <a:moveTo>
                    <a:pt x="168" y="0"/>
                  </a:moveTo>
                  <a:cubicBezTo>
                    <a:pt x="141" y="0"/>
                    <a:pt x="122" y="7"/>
                    <a:pt x="113" y="20"/>
                  </a:cubicBezTo>
                  <a:cubicBezTo>
                    <a:pt x="1" y="180"/>
                    <a:pt x="1310" y="1282"/>
                    <a:pt x="3035" y="2481"/>
                  </a:cubicBezTo>
                  <a:cubicBezTo>
                    <a:pt x="4618" y="3583"/>
                    <a:pt x="6002" y="4382"/>
                    <a:pt x="6307" y="4382"/>
                  </a:cubicBezTo>
                  <a:cubicBezTo>
                    <a:pt x="6335" y="4382"/>
                    <a:pt x="6353" y="4376"/>
                    <a:pt x="6363" y="4362"/>
                  </a:cubicBezTo>
                  <a:cubicBezTo>
                    <a:pt x="6473" y="4203"/>
                    <a:pt x="5165" y="3100"/>
                    <a:pt x="3440" y="1901"/>
                  </a:cubicBezTo>
                  <a:cubicBezTo>
                    <a:pt x="1857" y="800"/>
                    <a:pt x="473" y="0"/>
                    <a:pt x="1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1428725" y="2958250"/>
              <a:ext cx="127725" cy="128800"/>
            </a:xfrm>
            <a:custGeom>
              <a:avLst/>
              <a:gdLst/>
              <a:ahLst/>
              <a:cxnLst/>
              <a:rect l="l" t="t" r="r" b="b"/>
              <a:pathLst>
                <a:path w="5109" h="5152" extrusionOk="0">
                  <a:moveTo>
                    <a:pt x="3107" y="1"/>
                  </a:moveTo>
                  <a:cubicBezTo>
                    <a:pt x="2551" y="1"/>
                    <a:pt x="2004" y="264"/>
                    <a:pt x="1661" y="755"/>
                  </a:cubicBezTo>
                  <a:lnTo>
                    <a:pt x="1" y="3138"/>
                  </a:lnTo>
                  <a:lnTo>
                    <a:pt x="2891" y="5152"/>
                  </a:lnTo>
                  <a:lnTo>
                    <a:pt x="4552" y="2769"/>
                  </a:lnTo>
                  <a:cubicBezTo>
                    <a:pt x="5108" y="1971"/>
                    <a:pt x="4911" y="873"/>
                    <a:pt x="4113" y="318"/>
                  </a:cubicBezTo>
                  <a:cubicBezTo>
                    <a:pt x="3806" y="104"/>
                    <a:pt x="3454" y="1"/>
                    <a:pt x="31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" name="Google Shape;157;p5"/>
            <p:cNvSpPr/>
            <p:nvPr/>
          </p:nvSpPr>
          <p:spPr>
            <a:xfrm>
              <a:off x="1348250" y="3090700"/>
              <a:ext cx="135925" cy="94225"/>
            </a:xfrm>
            <a:custGeom>
              <a:avLst/>
              <a:gdLst/>
              <a:ahLst/>
              <a:cxnLst/>
              <a:rect l="l" t="t" r="r" b="b"/>
              <a:pathLst>
                <a:path w="5437" h="3769" extrusionOk="0">
                  <a:moveTo>
                    <a:pt x="212" y="1"/>
                  </a:moveTo>
                  <a:cubicBezTo>
                    <a:pt x="157" y="1"/>
                    <a:pt x="102" y="25"/>
                    <a:pt x="65" y="72"/>
                  </a:cubicBezTo>
                  <a:cubicBezTo>
                    <a:pt x="1" y="152"/>
                    <a:pt x="16" y="270"/>
                    <a:pt x="96" y="334"/>
                  </a:cubicBezTo>
                  <a:cubicBezTo>
                    <a:pt x="242" y="452"/>
                    <a:pt x="3672" y="3168"/>
                    <a:pt x="5105" y="3753"/>
                  </a:cubicBezTo>
                  <a:cubicBezTo>
                    <a:pt x="5127" y="3762"/>
                    <a:pt x="5150" y="3768"/>
                    <a:pt x="5175" y="3768"/>
                  </a:cubicBezTo>
                  <a:lnTo>
                    <a:pt x="5175" y="3766"/>
                  </a:lnTo>
                  <a:cubicBezTo>
                    <a:pt x="5176" y="3766"/>
                    <a:pt x="5176" y="3766"/>
                    <a:pt x="5177" y="3766"/>
                  </a:cubicBezTo>
                  <a:cubicBezTo>
                    <a:pt x="5381" y="3766"/>
                    <a:pt x="5437" y="3483"/>
                    <a:pt x="5247" y="3405"/>
                  </a:cubicBezTo>
                  <a:cubicBezTo>
                    <a:pt x="3864" y="2839"/>
                    <a:pt x="366" y="68"/>
                    <a:pt x="329" y="42"/>
                  </a:cubicBezTo>
                  <a:cubicBezTo>
                    <a:pt x="295" y="14"/>
                    <a:pt x="253" y="1"/>
                    <a:pt x="2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1389550" y="3006650"/>
              <a:ext cx="155675" cy="110375"/>
            </a:xfrm>
            <a:custGeom>
              <a:avLst/>
              <a:gdLst/>
              <a:ahLst/>
              <a:cxnLst/>
              <a:rect l="l" t="t" r="r" b="b"/>
              <a:pathLst>
                <a:path w="6227" h="4415" extrusionOk="0">
                  <a:moveTo>
                    <a:pt x="208" y="0"/>
                  </a:moveTo>
                  <a:cubicBezTo>
                    <a:pt x="157" y="0"/>
                    <a:pt x="107" y="21"/>
                    <a:pt x="70" y="61"/>
                  </a:cubicBezTo>
                  <a:cubicBezTo>
                    <a:pt x="0" y="137"/>
                    <a:pt x="6" y="255"/>
                    <a:pt x="80" y="326"/>
                  </a:cubicBezTo>
                  <a:cubicBezTo>
                    <a:pt x="108" y="352"/>
                    <a:pt x="3031" y="2984"/>
                    <a:pt x="5881" y="4396"/>
                  </a:cubicBezTo>
                  <a:cubicBezTo>
                    <a:pt x="5906" y="4407"/>
                    <a:pt x="5934" y="4415"/>
                    <a:pt x="5965" y="4415"/>
                  </a:cubicBezTo>
                  <a:cubicBezTo>
                    <a:pt x="6164" y="4415"/>
                    <a:pt x="6227" y="4145"/>
                    <a:pt x="6046" y="4057"/>
                  </a:cubicBezTo>
                  <a:cubicBezTo>
                    <a:pt x="3246" y="2670"/>
                    <a:pt x="361" y="73"/>
                    <a:pt x="333" y="46"/>
                  </a:cubicBezTo>
                  <a:cubicBezTo>
                    <a:pt x="296" y="15"/>
                    <a:pt x="252" y="0"/>
                    <a:pt x="2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" name="Google Shape;159;p5"/>
            <p:cNvSpPr/>
            <p:nvPr/>
          </p:nvSpPr>
          <p:spPr>
            <a:xfrm>
              <a:off x="1210825" y="3221750"/>
              <a:ext cx="193425" cy="137600"/>
            </a:xfrm>
            <a:custGeom>
              <a:avLst/>
              <a:gdLst/>
              <a:ahLst/>
              <a:cxnLst/>
              <a:rect l="l" t="t" r="r" b="b"/>
              <a:pathLst>
                <a:path w="7737" h="5504" extrusionOk="0">
                  <a:moveTo>
                    <a:pt x="318" y="0"/>
                  </a:moveTo>
                  <a:cubicBezTo>
                    <a:pt x="233" y="0"/>
                    <a:pt x="157" y="59"/>
                    <a:pt x="135" y="145"/>
                  </a:cubicBezTo>
                  <a:cubicBezTo>
                    <a:pt x="1" y="799"/>
                    <a:pt x="2142" y="2518"/>
                    <a:pt x="3428" y="3430"/>
                  </a:cubicBezTo>
                  <a:cubicBezTo>
                    <a:pt x="4582" y="4249"/>
                    <a:pt x="6579" y="5503"/>
                    <a:pt x="7388" y="5503"/>
                  </a:cubicBezTo>
                  <a:cubicBezTo>
                    <a:pt x="7482" y="5503"/>
                    <a:pt x="7559" y="5486"/>
                    <a:pt x="7618" y="5450"/>
                  </a:cubicBezTo>
                  <a:cubicBezTo>
                    <a:pt x="7706" y="5397"/>
                    <a:pt x="7736" y="5283"/>
                    <a:pt x="7683" y="5192"/>
                  </a:cubicBezTo>
                  <a:cubicBezTo>
                    <a:pt x="7648" y="5134"/>
                    <a:pt x="7586" y="5101"/>
                    <a:pt x="7522" y="5101"/>
                  </a:cubicBezTo>
                  <a:cubicBezTo>
                    <a:pt x="7489" y="5101"/>
                    <a:pt x="7456" y="5109"/>
                    <a:pt x="7426" y="5127"/>
                  </a:cubicBezTo>
                  <a:cubicBezTo>
                    <a:pt x="7409" y="5134"/>
                    <a:pt x="7387" y="5138"/>
                    <a:pt x="7358" y="5138"/>
                  </a:cubicBezTo>
                  <a:cubicBezTo>
                    <a:pt x="6971" y="5138"/>
                    <a:pt x="5551" y="4475"/>
                    <a:pt x="3645" y="3124"/>
                  </a:cubicBezTo>
                  <a:cubicBezTo>
                    <a:pt x="1599" y="1673"/>
                    <a:pt x="489" y="483"/>
                    <a:pt x="504" y="219"/>
                  </a:cubicBezTo>
                  <a:cubicBezTo>
                    <a:pt x="521" y="120"/>
                    <a:pt x="457" y="23"/>
                    <a:pt x="356" y="4"/>
                  </a:cubicBezTo>
                  <a:cubicBezTo>
                    <a:pt x="343" y="2"/>
                    <a:pt x="330" y="0"/>
                    <a:pt x="3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" name="Google Shape;160;p5"/>
            <p:cNvSpPr/>
            <p:nvPr/>
          </p:nvSpPr>
          <p:spPr>
            <a:xfrm>
              <a:off x="1402025" y="3242025"/>
              <a:ext cx="58975" cy="64625"/>
            </a:xfrm>
            <a:custGeom>
              <a:avLst/>
              <a:gdLst/>
              <a:ahLst/>
              <a:cxnLst/>
              <a:rect l="l" t="t" r="r" b="b"/>
              <a:pathLst>
                <a:path w="2359" h="2585" extrusionOk="0">
                  <a:moveTo>
                    <a:pt x="1847" y="0"/>
                  </a:moveTo>
                  <a:cubicBezTo>
                    <a:pt x="1512" y="0"/>
                    <a:pt x="1020" y="352"/>
                    <a:pt x="630" y="902"/>
                  </a:cubicBezTo>
                  <a:cubicBezTo>
                    <a:pt x="147" y="1582"/>
                    <a:pt x="1" y="2308"/>
                    <a:pt x="307" y="2524"/>
                  </a:cubicBezTo>
                  <a:cubicBezTo>
                    <a:pt x="365" y="2565"/>
                    <a:pt x="435" y="2585"/>
                    <a:pt x="513" y="2585"/>
                  </a:cubicBezTo>
                  <a:cubicBezTo>
                    <a:pt x="848" y="2585"/>
                    <a:pt x="1340" y="2233"/>
                    <a:pt x="1732" y="1683"/>
                  </a:cubicBezTo>
                  <a:cubicBezTo>
                    <a:pt x="2214" y="1004"/>
                    <a:pt x="2359" y="276"/>
                    <a:pt x="2055" y="62"/>
                  </a:cubicBezTo>
                  <a:cubicBezTo>
                    <a:pt x="1997" y="20"/>
                    <a:pt x="1926" y="0"/>
                    <a:pt x="18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61" name="Google Shape;161;p5"/>
          <p:cNvSpPr/>
          <p:nvPr/>
        </p:nvSpPr>
        <p:spPr>
          <a:xfrm rot="-2004035">
            <a:off x="8093170" y="1733015"/>
            <a:ext cx="675217" cy="675217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62" name="Google Shape;162;p5"/>
          <p:cNvGrpSpPr/>
          <p:nvPr/>
        </p:nvGrpSpPr>
        <p:grpSpPr>
          <a:xfrm rot="3220419">
            <a:off x="1560719" y="4313539"/>
            <a:ext cx="581017" cy="493655"/>
            <a:chOff x="4021700" y="2078100"/>
            <a:chExt cx="294125" cy="249900"/>
          </a:xfrm>
        </p:grpSpPr>
        <p:sp>
          <p:nvSpPr>
            <p:cNvPr id="163" name="Google Shape;163;p5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4" name="Google Shape;164;p5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7" name="Google Shape;167;p6"/>
          <p:cNvSpPr/>
          <p:nvPr/>
        </p:nvSpPr>
        <p:spPr>
          <a:xfrm rot="-2002575">
            <a:off x="8247415" y="4157839"/>
            <a:ext cx="638026" cy="638026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68" name="Google Shape;168;p6"/>
          <p:cNvGrpSpPr/>
          <p:nvPr/>
        </p:nvGrpSpPr>
        <p:grpSpPr>
          <a:xfrm>
            <a:off x="430954" y="1063869"/>
            <a:ext cx="564544" cy="479708"/>
            <a:chOff x="4021700" y="2078100"/>
            <a:chExt cx="294125" cy="249900"/>
          </a:xfrm>
        </p:grpSpPr>
        <p:sp>
          <p:nvSpPr>
            <p:cNvPr id="169" name="Google Shape;169;p6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0" name="Google Shape;170;p6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71" name="Google Shape;171;p6"/>
          <p:cNvGrpSpPr/>
          <p:nvPr/>
        </p:nvGrpSpPr>
        <p:grpSpPr>
          <a:xfrm rot="4577290" flipH="1">
            <a:off x="-1081769" y="-718044"/>
            <a:ext cx="2215225" cy="1900331"/>
            <a:chOff x="4770475" y="2910125"/>
            <a:chExt cx="548975" cy="470975"/>
          </a:xfrm>
        </p:grpSpPr>
        <p:sp>
          <p:nvSpPr>
            <p:cNvPr id="172" name="Google Shape;172;p6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5" name="Google Shape;175;p6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78" name="Google Shape;178;p6"/>
          <p:cNvGrpSpPr/>
          <p:nvPr/>
        </p:nvGrpSpPr>
        <p:grpSpPr>
          <a:xfrm rot="4980100">
            <a:off x="-598858" y="3644355"/>
            <a:ext cx="1438501" cy="2688962"/>
            <a:chOff x="4530725" y="2880400"/>
            <a:chExt cx="418300" cy="781875"/>
          </a:xfrm>
        </p:grpSpPr>
        <p:sp>
          <p:nvSpPr>
            <p:cNvPr id="179" name="Google Shape;179;p6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0" name="Google Shape;180;p6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" name="Google Shape;181;p6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3" name="Google Shape;183;p6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4" name="Google Shape;184;p6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5" name="Google Shape;185;p6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6" name="Google Shape;186;p6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7" name="Google Shape;187;p6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8" name="Google Shape;188;p6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9" name="Google Shape;189;p6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" name="Google Shape;190;p6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1" name="Google Shape;191;p6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2" name="Google Shape;192;p6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3" name="Google Shape;193;p6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94" name="Google Shape;194;p6"/>
          <p:cNvGrpSpPr/>
          <p:nvPr/>
        </p:nvGrpSpPr>
        <p:grpSpPr>
          <a:xfrm rot="-5400000">
            <a:off x="8281348" y="-613100"/>
            <a:ext cx="1438492" cy="2688946"/>
            <a:chOff x="4530725" y="2880400"/>
            <a:chExt cx="418300" cy="781875"/>
          </a:xfrm>
        </p:grpSpPr>
        <p:sp>
          <p:nvSpPr>
            <p:cNvPr id="195" name="Google Shape;195;p6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6" name="Google Shape;196;p6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" name="Google Shape;197;p6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" name="Google Shape;198;p6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" name="Google Shape;199;p6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2" name="Google Shape;202;p6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3" name="Google Shape;203;p6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4" name="Google Shape;204;p6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6" name="Google Shape;206;p6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7" name="Google Shape;207;p6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8" name="Google Shape;208;p6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"/>
          <p:cNvSpPr txBox="1"/>
          <p:nvPr>
            <p:ph type="title"/>
          </p:nvPr>
        </p:nvSpPr>
        <p:spPr>
          <a:xfrm>
            <a:off x="1251525" y="1774550"/>
            <a:ext cx="2992800" cy="117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12" name="Google Shape;212;p7"/>
          <p:cNvSpPr txBox="1"/>
          <p:nvPr>
            <p:ph type="body" idx="1"/>
          </p:nvPr>
        </p:nvSpPr>
        <p:spPr>
          <a:xfrm>
            <a:off x="4625163" y="1161000"/>
            <a:ext cx="3267300" cy="282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grpSp>
        <p:nvGrpSpPr>
          <p:cNvPr id="213" name="Google Shape;213;p7"/>
          <p:cNvGrpSpPr/>
          <p:nvPr/>
        </p:nvGrpSpPr>
        <p:grpSpPr>
          <a:xfrm>
            <a:off x="6678078" y="283520"/>
            <a:ext cx="581015" cy="493652"/>
            <a:chOff x="4021700" y="2078100"/>
            <a:chExt cx="294125" cy="249900"/>
          </a:xfrm>
        </p:grpSpPr>
        <p:sp>
          <p:nvSpPr>
            <p:cNvPr id="214" name="Google Shape;214;p7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5" name="Google Shape;215;p7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16" name="Google Shape;216;p7"/>
          <p:cNvGrpSpPr/>
          <p:nvPr/>
        </p:nvGrpSpPr>
        <p:grpSpPr>
          <a:xfrm rot="3220419">
            <a:off x="2446919" y="4291439"/>
            <a:ext cx="581017" cy="493655"/>
            <a:chOff x="4021700" y="2078100"/>
            <a:chExt cx="294125" cy="249900"/>
          </a:xfrm>
        </p:grpSpPr>
        <p:sp>
          <p:nvSpPr>
            <p:cNvPr id="217" name="Google Shape;217;p7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8" name="Google Shape;218;p7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19" name="Google Shape;219;p7"/>
          <p:cNvGrpSpPr/>
          <p:nvPr/>
        </p:nvGrpSpPr>
        <p:grpSpPr>
          <a:xfrm rot="4545127" flipH="1">
            <a:off x="-1288459" y="459778"/>
            <a:ext cx="2281619" cy="1957394"/>
            <a:chOff x="4770475" y="2910125"/>
            <a:chExt cx="548975" cy="470975"/>
          </a:xfrm>
        </p:grpSpPr>
        <p:sp>
          <p:nvSpPr>
            <p:cNvPr id="220" name="Google Shape;220;p7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1" name="Google Shape;221;p7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2" name="Google Shape;222;p7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3" name="Google Shape;223;p7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4" name="Google Shape;224;p7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5" name="Google Shape;225;p7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26" name="Google Shape;226;p7"/>
          <p:cNvGrpSpPr/>
          <p:nvPr/>
        </p:nvGrpSpPr>
        <p:grpSpPr>
          <a:xfrm rot="9782681">
            <a:off x="722403" y="-616102"/>
            <a:ext cx="2104354" cy="1668474"/>
            <a:chOff x="6401200" y="1260600"/>
            <a:chExt cx="1319750" cy="1046450"/>
          </a:xfrm>
        </p:grpSpPr>
        <p:sp>
          <p:nvSpPr>
            <p:cNvPr id="227" name="Google Shape;227;p7"/>
            <p:cNvSpPr/>
            <p:nvPr/>
          </p:nvSpPr>
          <p:spPr>
            <a:xfrm>
              <a:off x="6781225" y="1412450"/>
              <a:ext cx="939725" cy="894600"/>
            </a:xfrm>
            <a:custGeom>
              <a:avLst/>
              <a:gdLst/>
              <a:ahLst/>
              <a:cxnLst/>
              <a:rect l="l" t="t" r="r" b="b"/>
              <a:pathLst>
                <a:path w="37589" h="35784" extrusionOk="0">
                  <a:moveTo>
                    <a:pt x="19526" y="1"/>
                  </a:moveTo>
                  <a:cubicBezTo>
                    <a:pt x="17120" y="1"/>
                    <a:pt x="15281" y="429"/>
                    <a:pt x="14644" y="600"/>
                  </a:cubicBezTo>
                  <a:cubicBezTo>
                    <a:pt x="14541" y="626"/>
                    <a:pt x="14480" y="731"/>
                    <a:pt x="14509" y="833"/>
                  </a:cubicBezTo>
                  <a:cubicBezTo>
                    <a:pt x="14531" y="918"/>
                    <a:pt x="14608" y="975"/>
                    <a:pt x="14694" y="975"/>
                  </a:cubicBezTo>
                  <a:cubicBezTo>
                    <a:pt x="14710" y="975"/>
                    <a:pt x="14726" y="973"/>
                    <a:pt x="14742" y="968"/>
                  </a:cubicBezTo>
                  <a:cubicBezTo>
                    <a:pt x="15367" y="800"/>
                    <a:pt x="17171" y="379"/>
                    <a:pt x="19530" y="379"/>
                  </a:cubicBezTo>
                  <a:cubicBezTo>
                    <a:pt x="22441" y="379"/>
                    <a:pt x="26196" y="1020"/>
                    <a:pt x="29621" y="3566"/>
                  </a:cubicBezTo>
                  <a:cubicBezTo>
                    <a:pt x="35924" y="8254"/>
                    <a:pt x="37187" y="16202"/>
                    <a:pt x="35642" y="22001"/>
                  </a:cubicBezTo>
                  <a:cubicBezTo>
                    <a:pt x="33580" y="29734"/>
                    <a:pt x="26030" y="35403"/>
                    <a:pt x="17903" y="35403"/>
                  </a:cubicBezTo>
                  <a:cubicBezTo>
                    <a:pt x="17696" y="35403"/>
                    <a:pt x="17489" y="35399"/>
                    <a:pt x="17281" y="35392"/>
                  </a:cubicBezTo>
                  <a:cubicBezTo>
                    <a:pt x="9568" y="35118"/>
                    <a:pt x="2465" y="29731"/>
                    <a:pt x="394" y="22585"/>
                  </a:cubicBezTo>
                  <a:cubicBezTo>
                    <a:pt x="371" y="22500"/>
                    <a:pt x="294" y="22446"/>
                    <a:pt x="211" y="22446"/>
                  </a:cubicBezTo>
                  <a:cubicBezTo>
                    <a:pt x="194" y="22446"/>
                    <a:pt x="176" y="22448"/>
                    <a:pt x="159" y="22453"/>
                  </a:cubicBezTo>
                  <a:cubicBezTo>
                    <a:pt x="58" y="22484"/>
                    <a:pt x="1" y="22588"/>
                    <a:pt x="29" y="22689"/>
                  </a:cubicBezTo>
                  <a:cubicBezTo>
                    <a:pt x="2144" y="29991"/>
                    <a:pt x="9395" y="35492"/>
                    <a:pt x="17268" y="35772"/>
                  </a:cubicBezTo>
                  <a:cubicBezTo>
                    <a:pt x="17490" y="35779"/>
                    <a:pt x="17710" y="35783"/>
                    <a:pt x="17931" y="35783"/>
                  </a:cubicBezTo>
                  <a:cubicBezTo>
                    <a:pt x="26332" y="35783"/>
                    <a:pt x="33871" y="30119"/>
                    <a:pt x="36009" y="22098"/>
                  </a:cubicBezTo>
                  <a:cubicBezTo>
                    <a:pt x="37588" y="16177"/>
                    <a:pt x="36294" y="8056"/>
                    <a:pt x="29847" y="3262"/>
                  </a:cubicBezTo>
                  <a:cubicBezTo>
                    <a:pt x="26341" y="655"/>
                    <a:pt x="22500" y="1"/>
                    <a:pt x="195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8" name="Google Shape;228;p7"/>
            <p:cNvSpPr/>
            <p:nvPr/>
          </p:nvSpPr>
          <p:spPr>
            <a:xfrm>
              <a:off x="6401200" y="1313150"/>
              <a:ext cx="499825" cy="631150"/>
            </a:xfrm>
            <a:custGeom>
              <a:avLst/>
              <a:gdLst/>
              <a:ahLst/>
              <a:cxnLst/>
              <a:rect l="l" t="t" r="r" b="b"/>
              <a:pathLst>
                <a:path w="19993" h="25246" extrusionOk="0">
                  <a:moveTo>
                    <a:pt x="9792" y="0"/>
                  </a:moveTo>
                  <a:cubicBezTo>
                    <a:pt x="9334" y="0"/>
                    <a:pt x="8868" y="83"/>
                    <a:pt x="8416" y="258"/>
                  </a:cubicBezTo>
                  <a:lnTo>
                    <a:pt x="8390" y="268"/>
                  </a:lnTo>
                  <a:lnTo>
                    <a:pt x="8880" y="1531"/>
                  </a:lnTo>
                  <a:lnTo>
                    <a:pt x="8907" y="1522"/>
                  </a:lnTo>
                  <a:cubicBezTo>
                    <a:pt x="9199" y="1409"/>
                    <a:pt x="9499" y="1355"/>
                    <a:pt x="9794" y="1355"/>
                  </a:cubicBezTo>
                  <a:cubicBezTo>
                    <a:pt x="10781" y="1355"/>
                    <a:pt x="11713" y="1953"/>
                    <a:pt x="12093" y="2928"/>
                  </a:cubicBezTo>
                  <a:lnTo>
                    <a:pt x="17360" y="16393"/>
                  </a:lnTo>
                  <a:cubicBezTo>
                    <a:pt x="18459" y="19226"/>
                    <a:pt x="17047" y="22422"/>
                    <a:pt x="14216" y="23518"/>
                  </a:cubicBezTo>
                  <a:cubicBezTo>
                    <a:pt x="13564" y="23771"/>
                    <a:pt x="12892" y="23891"/>
                    <a:pt x="12231" y="23891"/>
                  </a:cubicBezTo>
                  <a:cubicBezTo>
                    <a:pt x="10023" y="23891"/>
                    <a:pt x="7934" y="22553"/>
                    <a:pt x="7090" y="20373"/>
                  </a:cubicBezTo>
                  <a:lnTo>
                    <a:pt x="1821" y="6909"/>
                  </a:lnTo>
                  <a:cubicBezTo>
                    <a:pt x="1462" y="5987"/>
                    <a:pt x="1692" y="4938"/>
                    <a:pt x="2404" y="4249"/>
                  </a:cubicBezTo>
                  <a:lnTo>
                    <a:pt x="1460" y="3276"/>
                  </a:lnTo>
                  <a:cubicBezTo>
                    <a:pt x="358" y="4342"/>
                    <a:pt x="0" y="5968"/>
                    <a:pt x="557" y="7399"/>
                  </a:cubicBezTo>
                  <a:lnTo>
                    <a:pt x="5826" y="20862"/>
                  </a:lnTo>
                  <a:cubicBezTo>
                    <a:pt x="6880" y="23578"/>
                    <a:pt x="9483" y="25245"/>
                    <a:pt x="12235" y="25245"/>
                  </a:cubicBezTo>
                  <a:cubicBezTo>
                    <a:pt x="13058" y="25245"/>
                    <a:pt x="13894" y="25096"/>
                    <a:pt x="14706" y="24782"/>
                  </a:cubicBezTo>
                  <a:cubicBezTo>
                    <a:pt x="18234" y="23414"/>
                    <a:pt x="19992" y="19431"/>
                    <a:pt x="18626" y="15902"/>
                  </a:cubicBezTo>
                  <a:lnTo>
                    <a:pt x="13357" y="2438"/>
                  </a:lnTo>
                  <a:cubicBezTo>
                    <a:pt x="12770" y="927"/>
                    <a:pt x="11322" y="0"/>
                    <a:pt x="97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9" name="Google Shape;229;p7"/>
            <p:cNvSpPr/>
            <p:nvPr/>
          </p:nvSpPr>
          <p:spPr>
            <a:xfrm>
              <a:off x="6420675" y="1358500"/>
              <a:ext cx="105425" cy="80175"/>
            </a:xfrm>
            <a:custGeom>
              <a:avLst/>
              <a:gdLst/>
              <a:ahLst/>
              <a:cxnLst/>
              <a:rect l="l" t="t" r="r" b="b"/>
              <a:pathLst>
                <a:path w="4217" h="3207" extrusionOk="0">
                  <a:moveTo>
                    <a:pt x="3303" y="0"/>
                  </a:moveTo>
                  <a:cubicBezTo>
                    <a:pt x="3265" y="0"/>
                    <a:pt x="3226" y="7"/>
                    <a:pt x="3189" y="21"/>
                  </a:cubicBezTo>
                  <a:lnTo>
                    <a:pt x="244" y="1163"/>
                  </a:lnTo>
                  <a:cubicBezTo>
                    <a:pt x="82" y="1228"/>
                    <a:pt x="0" y="1410"/>
                    <a:pt x="63" y="1574"/>
                  </a:cubicBezTo>
                  <a:lnTo>
                    <a:pt x="618" y="3005"/>
                  </a:lnTo>
                  <a:cubicBezTo>
                    <a:pt x="666" y="3130"/>
                    <a:pt x="786" y="3207"/>
                    <a:pt x="914" y="3207"/>
                  </a:cubicBezTo>
                  <a:cubicBezTo>
                    <a:pt x="952" y="3207"/>
                    <a:pt x="991" y="3200"/>
                    <a:pt x="1028" y="3185"/>
                  </a:cubicBezTo>
                  <a:lnTo>
                    <a:pt x="3974" y="2043"/>
                  </a:lnTo>
                  <a:cubicBezTo>
                    <a:pt x="4137" y="1981"/>
                    <a:pt x="4217" y="1796"/>
                    <a:pt x="4154" y="1633"/>
                  </a:cubicBezTo>
                  <a:lnTo>
                    <a:pt x="3599" y="204"/>
                  </a:lnTo>
                  <a:cubicBezTo>
                    <a:pt x="3551" y="78"/>
                    <a:pt x="3430" y="0"/>
                    <a:pt x="33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0" name="Google Shape;230;p7"/>
            <p:cNvSpPr/>
            <p:nvPr/>
          </p:nvSpPr>
          <p:spPr>
            <a:xfrm>
              <a:off x="6578575" y="1297300"/>
              <a:ext cx="105500" cy="80175"/>
            </a:xfrm>
            <a:custGeom>
              <a:avLst/>
              <a:gdLst/>
              <a:ahLst/>
              <a:cxnLst/>
              <a:rect l="l" t="t" r="r" b="b"/>
              <a:pathLst>
                <a:path w="4220" h="3207" extrusionOk="0">
                  <a:moveTo>
                    <a:pt x="3306" y="1"/>
                  </a:moveTo>
                  <a:cubicBezTo>
                    <a:pt x="3268" y="1"/>
                    <a:pt x="3229" y="8"/>
                    <a:pt x="3191" y="22"/>
                  </a:cubicBezTo>
                  <a:lnTo>
                    <a:pt x="244" y="1164"/>
                  </a:lnTo>
                  <a:cubicBezTo>
                    <a:pt x="80" y="1227"/>
                    <a:pt x="1" y="1411"/>
                    <a:pt x="63" y="1574"/>
                  </a:cubicBezTo>
                  <a:lnTo>
                    <a:pt x="620" y="3003"/>
                  </a:lnTo>
                  <a:cubicBezTo>
                    <a:pt x="669" y="3129"/>
                    <a:pt x="788" y="3207"/>
                    <a:pt x="915" y="3207"/>
                  </a:cubicBezTo>
                  <a:cubicBezTo>
                    <a:pt x="953" y="3207"/>
                    <a:pt x="991" y="3200"/>
                    <a:pt x="1029" y="3186"/>
                  </a:cubicBezTo>
                  <a:lnTo>
                    <a:pt x="3974" y="2044"/>
                  </a:lnTo>
                  <a:cubicBezTo>
                    <a:pt x="4139" y="1981"/>
                    <a:pt x="4219" y="1797"/>
                    <a:pt x="4156" y="1633"/>
                  </a:cubicBezTo>
                  <a:lnTo>
                    <a:pt x="3601" y="203"/>
                  </a:lnTo>
                  <a:cubicBezTo>
                    <a:pt x="3552" y="77"/>
                    <a:pt x="3432" y="1"/>
                    <a:pt x="33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1" name="Google Shape;231;p7"/>
            <p:cNvSpPr/>
            <p:nvPr/>
          </p:nvSpPr>
          <p:spPr>
            <a:xfrm>
              <a:off x="6535825" y="1693100"/>
              <a:ext cx="372875" cy="257975"/>
            </a:xfrm>
            <a:custGeom>
              <a:avLst/>
              <a:gdLst/>
              <a:ahLst/>
              <a:cxnLst/>
              <a:rect l="l" t="t" r="r" b="b"/>
              <a:pathLst>
                <a:path w="14915" h="10319" extrusionOk="0">
                  <a:moveTo>
                    <a:pt x="12608" y="0"/>
                  </a:moveTo>
                  <a:cubicBezTo>
                    <a:pt x="12494" y="0"/>
                    <a:pt x="12379" y="21"/>
                    <a:pt x="12266" y="64"/>
                  </a:cubicBezTo>
                  <a:cubicBezTo>
                    <a:pt x="11778" y="254"/>
                    <a:pt x="11535" y="803"/>
                    <a:pt x="11725" y="1291"/>
                  </a:cubicBezTo>
                  <a:cubicBezTo>
                    <a:pt x="12768" y="3984"/>
                    <a:pt x="11426" y="7024"/>
                    <a:pt x="8734" y="8067"/>
                  </a:cubicBezTo>
                  <a:cubicBezTo>
                    <a:pt x="8114" y="8308"/>
                    <a:pt x="7476" y="8421"/>
                    <a:pt x="6847" y="8421"/>
                  </a:cubicBezTo>
                  <a:cubicBezTo>
                    <a:pt x="4747" y="8421"/>
                    <a:pt x="2761" y="7149"/>
                    <a:pt x="1958" y="5077"/>
                  </a:cubicBezTo>
                  <a:cubicBezTo>
                    <a:pt x="1813" y="4701"/>
                    <a:pt x="1454" y="4470"/>
                    <a:pt x="1073" y="4470"/>
                  </a:cubicBezTo>
                  <a:cubicBezTo>
                    <a:pt x="959" y="4470"/>
                    <a:pt x="843" y="4491"/>
                    <a:pt x="730" y="4535"/>
                  </a:cubicBezTo>
                  <a:cubicBezTo>
                    <a:pt x="242" y="4725"/>
                    <a:pt x="1" y="5274"/>
                    <a:pt x="189" y="5763"/>
                  </a:cubicBezTo>
                  <a:cubicBezTo>
                    <a:pt x="1283" y="8586"/>
                    <a:pt x="3988" y="10319"/>
                    <a:pt x="6849" y="10319"/>
                  </a:cubicBezTo>
                  <a:cubicBezTo>
                    <a:pt x="7704" y="10319"/>
                    <a:pt x="8574" y="10164"/>
                    <a:pt x="9418" y="9837"/>
                  </a:cubicBezTo>
                  <a:cubicBezTo>
                    <a:pt x="13087" y="8415"/>
                    <a:pt x="14915" y="4275"/>
                    <a:pt x="13492" y="607"/>
                  </a:cubicBezTo>
                  <a:cubicBezTo>
                    <a:pt x="13347" y="230"/>
                    <a:pt x="12988" y="0"/>
                    <a:pt x="126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2" name="Google Shape;232;p7"/>
            <p:cNvSpPr/>
            <p:nvPr/>
          </p:nvSpPr>
          <p:spPr>
            <a:xfrm>
              <a:off x="6727800" y="1901050"/>
              <a:ext cx="76725" cy="98600"/>
            </a:xfrm>
            <a:custGeom>
              <a:avLst/>
              <a:gdLst/>
              <a:ahLst/>
              <a:cxnLst/>
              <a:rect l="l" t="t" r="r" b="b"/>
              <a:pathLst>
                <a:path w="3069" h="3944" extrusionOk="0">
                  <a:moveTo>
                    <a:pt x="2402" y="0"/>
                  </a:moveTo>
                  <a:lnTo>
                    <a:pt x="0" y="878"/>
                  </a:lnTo>
                  <a:lnTo>
                    <a:pt x="1712" y="3943"/>
                  </a:lnTo>
                  <a:lnTo>
                    <a:pt x="3069" y="3447"/>
                  </a:lnTo>
                  <a:lnTo>
                    <a:pt x="240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3" name="Google Shape;233;p7"/>
            <p:cNvSpPr/>
            <p:nvPr/>
          </p:nvSpPr>
          <p:spPr>
            <a:xfrm>
              <a:off x="7032675" y="1260600"/>
              <a:ext cx="326150" cy="297100"/>
            </a:xfrm>
            <a:custGeom>
              <a:avLst/>
              <a:gdLst/>
              <a:ahLst/>
              <a:cxnLst/>
              <a:rect l="l" t="t" r="r" b="b"/>
              <a:pathLst>
                <a:path w="13046" h="11884" extrusionOk="0">
                  <a:moveTo>
                    <a:pt x="6522" y="1"/>
                  </a:moveTo>
                  <a:cubicBezTo>
                    <a:pt x="5001" y="1"/>
                    <a:pt x="3481" y="581"/>
                    <a:pt x="2321" y="1741"/>
                  </a:cubicBezTo>
                  <a:cubicBezTo>
                    <a:pt x="0" y="4061"/>
                    <a:pt x="0" y="7823"/>
                    <a:pt x="2321" y="10143"/>
                  </a:cubicBezTo>
                  <a:cubicBezTo>
                    <a:pt x="3481" y="11303"/>
                    <a:pt x="5001" y="11883"/>
                    <a:pt x="6522" y="11883"/>
                  </a:cubicBezTo>
                  <a:cubicBezTo>
                    <a:pt x="8042" y="11883"/>
                    <a:pt x="9563" y="11303"/>
                    <a:pt x="10723" y="10143"/>
                  </a:cubicBezTo>
                  <a:cubicBezTo>
                    <a:pt x="13045" y="7823"/>
                    <a:pt x="13045" y="4061"/>
                    <a:pt x="10723" y="1741"/>
                  </a:cubicBezTo>
                  <a:cubicBezTo>
                    <a:pt x="9563" y="581"/>
                    <a:pt x="8042" y="1"/>
                    <a:pt x="6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4" name="Google Shape;234;p7"/>
            <p:cNvSpPr/>
            <p:nvPr/>
          </p:nvSpPr>
          <p:spPr>
            <a:xfrm>
              <a:off x="7103175" y="1321725"/>
              <a:ext cx="185200" cy="174800"/>
            </a:xfrm>
            <a:custGeom>
              <a:avLst/>
              <a:gdLst/>
              <a:ahLst/>
              <a:cxnLst/>
              <a:rect l="l" t="t" r="r" b="b"/>
              <a:pathLst>
                <a:path w="7408" h="6992" extrusionOk="0">
                  <a:moveTo>
                    <a:pt x="3696" y="383"/>
                  </a:moveTo>
                  <a:cubicBezTo>
                    <a:pt x="3825" y="383"/>
                    <a:pt x="3955" y="390"/>
                    <a:pt x="4082" y="406"/>
                  </a:cubicBezTo>
                  <a:cubicBezTo>
                    <a:pt x="5786" y="616"/>
                    <a:pt x="7002" y="2173"/>
                    <a:pt x="6793" y="3877"/>
                  </a:cubicBezTo>
                  <a:cubicBezTo>
                    <a:pt x="6600" y="5453"/>
                    <a:pt x="5253" y="6612"/>
                    <a:pt x="3703" y="6612"/>
                  </a:cubicBezTo>
                  <a:cubicBezTo>
                    <a:pt x="3577" y="6612"/>
                    <a:pt x="3450" y="6604"/>
                    <a:pt x="3322" y="6589"/>
                  </a:cubicBezTo>
                  <a:cubicBezTo>
                    <a:pt x="1619" y="6378"/>
                    <a:pt x="403" y="4822"/>
                    <a:pt x="612" y="3117"/>
                  </a:cubicBezTo>
                  <a:cubicBezTo>
                    <a:pt x="804" y="1559"/>
                    <a:pt x="2125" y="387"/>
                    <a:pt x="3696" y="383"/>
                  </a:cubicBezTo>
                  <a:close/>
                  <a:moveTo>
                    <a:pt x="3700" y="1"/>
                  </a:moveTo>
                  <a:cubicBezTo>
                    <a:pt x="1963" y="1"/>
                    <a:pt x="452" y="1302"/>
                    <a:pt x="234" y="3070"/>
                  </a:cubicBezTo>
                  <a:cubicBezTo>
                    <a:pt x="0" y="4983"/>
                    <a:pt x="1365" y="6731"/>
                    <a:pt x="3278" y="6965"/>
                  </a:cubicBezTo>
                  <a:cubicBezTo>
                    <a:pt x="3419" y="6984"/>
                    <a:pt x="3561" y="6992"/>
                    <a:pt x="3706" y="6992"/>
                  </a:cubicBezTo>
                  <a:cubicBezTo>
                    <a:pt x="5444" y="6992"/>
                    <a:pt x="6953" y="5692"/>
                    <a:pt x="7173" y="3923"/>
                  </a:cubicBezTo>
                  <a:cubicBezTo>
                    <a:pt x="7407" y="2009"/>
                    <a:pt x="6043" y="265"/>
                    <a:pt x="4129" y="27"/>
                  </a:cubicBezTo>
                  <a:cubicBezTo>
                    <a:pt x="3985" y="10"/>
                    <a:pt x="3842" y="1"/>
                    <a:pt x="37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5" name="Google Shape;235;p7"/>
            <p:cNvSpPr/>
            <p:nvPr/>
          </p:nvSpPr>
          <p:spPr>
            <a:xfrm>
              <a:off x="7118850" y="1311500"/>
              <a:ext cx="65150" cy="61200"/>
            </a:xfrm>
            <a:custGeom>
              <a:avLst/>
              <a:gdLst/>
              <a:ahLst/>
              <a:cxnLst/>
              <a:rect l="l" t="t" r="r" b="b"/>
              <a:pathLst>
                <a:path w="2606" h="2448" extrusionOk="0">
                  <a:moveTo>
                    <a:pt x="1311" y="0"/>
                  </a:moveTo>
                  <a:cubicBezTo>
                    <a:pt x="874" y="0"/>
                    <a:pt x="462" y="234"/>
                    <a:pt x="244" y="621"/>
                  </a:cubicBezTo>
                  <a:cubicBezTo>
                    <a:pt x="0" y="1052"/>
                    <a:pt x="40" y="1588"/>
                    <a:pt x="344" y="1977"/>
                  </a:cubicBezTo>
                  <a:cubicBezTo>
                    <a:pt x="581" y="2279"/>
                    <a:pt x="939" y="2447"/>
                    <a:pt x="1310" y="2447"/>
                  </a:cubicBezTo>
                  <a:cubicBezTo>
                    <a:pt x="1419" y="2447"/>
                    <a:pt x="1528" y="2433"/>
                    <a:pt x="1636" y="2403"/>
                  </a:cubicBezTo>
                  <a:cubicBezTo>
                    <a:pt x="2113" y="2270"/>
                    <a:pt x="2463" y="1863"/>
                    <a:pt x="2524" y="1373"/>
                  </a:cubicBezTo>
                  <a:cubicBezTo>
                    <a:pt x="2605" y="702"/>
                    <a:pt x="2129" y="92"/>
                    <a:pt x="1458" y="9"/>
                  </a:cubicBezTo>
                  <a:cubicBezTo>
                    <a:pt x="1409" y="3"/>
                    <a:pt x="1360" y="0"/>
                    <a:pt x="13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36" name="Google Shape;236;p7"/>
          <p:cNvGrpSpPr/>
          <p:nvPr/>
        </p:nvGrpSpPr>
        <p:grpSpPr>
          <a:xfrm rot="5400000">
            <a:off x="-193869" y="3204026"/>
            <a:ext cx="1427616" cy="2668461"/>
            <a:chOff x="4530725" y="2880400"/>
            <a:chExt cx="418300" cy="781875"/>
          </a:xfrm>
        </p:grpSpPr>
        <p:sp>
          <p:nvSpPr>
            <p:cNvPr id="237" name="Google Shape;237;p7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8" name="Google Shape;238;p7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9" name="Google Shape;239;p7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0" name="Google Shape;240;p7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1" name="Google Shape;241;p7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2" name="Google Shape;242;p7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3" name="Google Shape;243;p7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4" name="Google Shape;244;p7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5" name="Google Shape;245;p7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6" name="Google Shape;246;p7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7" name="Google Shape;247;p7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8" name="Google Shape;248;p7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9" name="Google Shape;249;p7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0" name="Google Shape;250;p7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1" name="Google Shape;251;p7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52" name="Google Shape;252;p7"/>
          <p:cNvGrpSpPr/>
          <p:nvPr/>
        </p:nvGrpSpPr>
        <p:grpSpPr>
          <a:xfrm rot="-9991047" flipH="1">
            <a:off x="7289971" y="-821819"/>
            <a:ext cx="2281616" cy="1957392"/>
            <a:chOff x="4770475" y="2910125"/>
            <a:chExt cx="548975" cy="470975"/>
          </a:xfrm>
        </p:grpSpPr>
        <p:sp>
          <p:nvSpPr>
            <p:cNvPr id="253" name="Google Shape;253;p7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4" name="Google Shape;254;p7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5" name="Google Shape;255;p7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6" name="Google Shape;256;p7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7" name="Google Shape;257;p7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8" name="Google Shape;258;p7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59" name="Google Shape;259;p7"/>
          <p:cNvGrpSpPr/>
          <p:nvPr/>
        </p:nvGrpSpPr>
        <p:grpSpPr>
          <a:xfrm rot="-5003494" flipH="1">
            <a:off x="5827788" y="4143033"/>
            <a:ext cx="2281603" cy="1957384"/>
            <a:chOff x="4770475" y="2910125"/>
            <a:chExt cx="548975" cy="470975"/>
          </a:xfrm>
        </p:grpSpPr>
        <p:sp>
          <p:nvSpPr>
            <p:cNvPr id="260" name="Google Shape;260;p7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1" name="Google Shape;261;p7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2" name="Google Shape;262;p7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3" name="Google Shape;263;p7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4" name="Google Shape;264;p7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5" name="Google Shape;265;p7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66" name="Google Shape;266;p7"/>
          <p:cNvGrpSpPr/>
          <p:nvPr/>
        </p:nvGrpSpPr>
        <p:grpSpPr>
          <a:xfrm rot="-6172011">
            <a:off x="7990474" y="3547858"/>
            <a:ext cx="1599741" cy="2121417"/>
            <a:chOff x="1936325" y="996650"/>
            <a:chExt cx="730000" cy="968000"/>
          </a:xfrm>
        </p:grpSpPr>
        <p:sp>
          <p:nvSpPr>
            <p:cNvPr id="267" name="Google Shape;267;p7"/>
            <p:cNvSpPr/>
            <p:nvPr/>
          </p:nvSpPr>
          <p:spPr>
            <a:xfrm>
              <a:off x="1936325" y="1796325"/>
              <a:ext cx="228750" cy="168325"/>
            </a:xfrm>
            <a:custGeom>
              <a:avLst/>
              <a:gdLst/>
              <a:ahLst/>
              <a:cxnLst/>
              <a:rect l="l" t="t" r="r" b="b"/>
              <a:pathLst>
                <a:path w="9150" h="6733" extrusionOk="0">
                  <a:moveTo>
                    <a:pt x="1536" y="0"/>
                  </a:moveTo>
                  <a:cubicBezTo>
                    <a:pt x="1315" y="0"/>
                    <a:pt x="1156" y="56"/>
                    <a:pt x="1074" y="172"/>
                  </a:cubicBezTo>
                  <a:cubicBezTo>
                    <a:pt x="1032" y="231"/>
                    <a:pt x="422" y="1105"/>
                    <a:pt x="380" y="1164"/>
                  </a:cubicBezTo>
                  <a:cubicBezTo>
                    <a:pt x="0" y="1704"/>
                    <a:pt x="1414" y="3349"/>
                    <a:pt x="3540" y="4839"/>
                  </a:cubicBezTo>
                  <a:cubicBezTo>
                    <a:pt x="5206" y="6007"/>
                    <a:pt x="6813" y="6733"/>
                    <a:pt x="7613" y="6733"/>
                  </a:cubicBezTo>
                  <a:cubicBezTo>
                    <a:pt x="7834" y="6733"/>
                    <a:pt x="7994" y="6677"/>
                    <a:pt x="8076" y="6561"/>
                  </a:cubicBezTo>
                  <a:cubicBezTo>
                    <a:pt x="8118" y="6502"/>
                    <a:pt x="8729" y="5628"/>
                    <a:pt x="8769" y="5569"/>
                  </a:cubicBezTo>
                  <a:cubicBezTo>
                    <a:pt x="9149" y="5029"/>
                    <a:pt x="7736" y="3386"/>
                    <a:pt x="5611" y="1894"/>
                  </a:cubicBezTo>
                  <a:cubicBezTo>
                    <a:pt x="3945" y="727"/>
                    <a:pt x="2337" y="0"/>
                    <a:pt x="15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8" name="Google Shape;268;p7"/>
            <p:cNvSpPr/>
            <p:nvPr/>
          </p:nvSpPr>
          <p:spPr>
            <a:xfrm>
              <a:off x="1952775" y="1796325"/>
              <a:ext cx="211425" cy="143525"/>
            </a:xfrm>
            <a:custGeom>
              <a:avLst/>
              <a:gdLst/>
              <a:ahLst/>
              <a:cxnLst/>
              <a:rect l="l" t="t" r="r" b="b"/>
              <a:pathLst>
                <a:path w="8457" h="5741" extrusionOk="0">
                  <a:moveTo>
                    <a:pt x="844" y="0"/>
                  </a:moveTo>
                  <a:cubicBezTo>
                    <a:pt x="622" y="0"/>
                    <a:pt x="463" y="56"/>
                    <a:pt x="381" y="172"/>
                  </a:cubicBezTo>
                  <a:cubicBezTo>
                    <a:pt x="1" y="712"/>
                    <a:pt x="1416" y="2358"/>
                    <a:pt x="3541" y="3847"/>
                  </a:cubicBezTo>
                  <a:cubicBezTo>
                    <a:pt x="5204" y="5015"/>
                    <a:pt x="6812" y="5741"/>
                    <a:pt x="7613" y="5741"/>
                  </a:cubicBezTo>
                  <a:cubicBezTo>
                    <a:pt x="7834" y="5741"/>
                    <a:pt x="7994" y="5686"/>
                    <a:pt x="8076" y="5569"/>
                  </a:cubicBezTo>
                  <a:cubicBezTo>
                    <a:pt x="8456" y="5029"/>
                    <a:pt x="7041" y="3384"/>
                    <a:pt x="4918" y="1894"/>
                  </a:cubicBezTo>
                  <a:cubicBezTo>
                    <a:pt x="3254" y="727"/>
                    <a:pt x="1645" y="0"/>
                    <a:pt x="8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9" name="Google Shape;269;p7"/>
            <p:cNvSpPr/>
            <p:nvPr/>
          </p:nvSpPr>
          <p:spPr>
            <a:xfrm>
              <a:off x="2024675" y="1708750"/>
              <a:ext cx="152225" cy="182200"/>
            </a:xfrm>
            <a:custGeom>
              <a:avLst/>
              <a:gdLst/>
              <a:ahLst/>
              <a:cxnLst/>
              <a:rect l="l" t="t" r="r" b="b"/>
              <a:pathLst>
                <a:path w="6089" h="7288" extrusionOk="0">
                  <a:moveTo>
                    <a:pt x="4532" y="0"/>
                  </a:moveTo>
                  <a:lnTo>
                    <a:pt x="141" y="5857"/>
                  </a:lnTo>
                  <a:cubicBezTo>
                    <a:pt x="0" y="6056"/>
                    <a:pt x="314" y="6516"/>
                    <a:pt x="842" y="6887"/>
                  </a:cubicBezTo>
                  <a:cubicBezTo>
                    <a:pt x="1207" y="7142"/>
                    <a:pt x="1577" y="7288"/>
                    <a:pt x="1818" y="7288"/>
                  </a:cubicBezTo>
                  <a:cubicBezTo>
                    <a:pt x="1927" y="7288"/>
                    <a:pt x="2009" y="7258"/>
                    <a:pt x="2053" y="7196"/>
                  </a:cubicBezTo>
                  <a:lnTo>
                    <a:pt x="6088" y="1091"/>
                  </a:lnTo>
                  <a:lnTo>
                    <a:pt x="45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0" name="Google Shape;270;p7"/>
            <p:cNvSpPr/>
            <p:nvPr/>
          </p:nvSpPr>
          <p:spPr>
            <a:xfrm>
              <a:off x="1990900" y="1607325"/>
              <a:ext cx="330325" cy="235825"/>
            </a:xfrm>
            <a:custGeom>
              <a:avLst/>
              <a:gdLst/>
              <a:ahLst/>
              <a:cxnLst/>
              <a:rect l="l" t="t" r="r" b="b"/>
              <a:pathLst>
                <a:path w="13213" h="9433" extrusionOk="0">
                  <a:moveTo>
                    <a:pt x="1715" y="1"/>
                  </a:moveTo>
                  <a:cubicBezTo>
                    <a:pt x="1445" y="1"/>
                    <a:pt x="1252" y="67"/>
                    <a:pt x="1154" y="208"/>
                  </a:cubicBezTo>
                  <a:cubicBezTo>
                    <a:pt x="1082" y="308"/>
                    <a:pt x="580" y="1025"/>
                    <a:pt x="508" y="1127"/>
                  </a:cubicBezTo>
                  <a:cubicBezTo>
                    <a:pt x="0" y="1848"/>
                    <a:pt x="2172" y="4247"/>
                    <a:pt x="5363" y="6484"/>
                  </a:cubicBezTo>
                  <a:cubicBezTo>
                    <a:pt x="7933" y="8286"/>
                    <a:pt x="10379" y="9433"/>
                    <a:pt x="11498" y="9433"/>
                  </a:cubicBezTo>
                  <a:cubicBezTo>
                    <a:pt x="11768" y="9433"/>
                    <a:pt x="11960" y="9366"/>
                    <a:pt x="12059" y="9226"/>
                  </a:cubicBezTo>
                  <a:cubicBezTo>
                    <a:pt x="12131" y="9125"/>
                    <a:pt x="12633" y="8409"/>
                    <a:pt x="12705" y="8306"/>
                  </a:cubicBezTo>
                  <a:cubicBezTo>
                    <a:pt x="13212" y="7584"/>
                    <a:pt x="11038" y="5186"/>
                    <a:pt x="7850" y="2950"/>
                  </a:cubicBezTo>
                  <a:cubicBezTo>
                    <a:pt x="5279" y="1148"/>
                    <a:pt x="2833" y="1"/>
                    <a:pt x="17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1" name="Google Shape;271;p7"/>
            <p:cNvSpPr/>
            <p:nvPr/>
          </p:nvSpPr>
          <p:spPr>
            <a:xfrm>
              <a:off x="2010325" y="1605175"/>
              <a:ext cx="311900" cy="211075"/>
            </a:xfrm>
            <a:custGeom>
              <a:avLst/>
              <a:gdLst/>
              <a:ahLst/>
              <a:cxnLst/>
              <a:rect l="l" t="t" r="r" b="b"/>
              <a:pathLst>
                <a:path w="12476" h="8443" extrusionOk="0">
                  <a:moveTo>
                    <a:pt x="929" y="1"/>
                  </a:moveTo>
                  <a:cubicBezTo>
                    <a:pt x="704" y="1"/>
                    <a:pt x="544" y="56"/>
                    <a:pt x="462" y="172"/>
                  </a:cubicBezTo>
                  <a:cubicBezTo>
                    <a:pt x="0" y="828"/>
                    <a:pt x="2214" y="3171"/>
                    <a:pt x="5403" y="5407"/>
                  </a:cubicBezTo>
                  <a:cubicBezTo>
                    <a:pt x="8028" y="7249"/>
                    <a:pt x="10501" y="8442"/>
                    <a:pt x="11548" y="8442"/>
                  </a:cubicBezTo>
                  <a:cubicBezTo>
                    <a:pt x="11773" y="8442"/>
                    <a:pt x="11932" y="8388"/>
                    <a:pt x="12013" y="8272"/>
                  </a:cubicBezTo>
                  <a:cubicBezTo>
                    <a:pt x="12475" y="7617"/>
                    <a:pt x="10261" y="5274"/>
                    <a:pt x="7073" y="3038"/>
                  </a:cubicBezTo>
                  <a:cubicBezTo>
                    <a:pt x="4449" y="1197"/>
                    <a:pt x="1979" y="1"/>
                    <a:pt x="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2" name="Google Shape;272;p7"/>
            <p:cNvSpPr/>
            <p:nvPr/>
          </p:nvSpPr>
          <p:spPr>
            <a:xfrm>
              <a:off x="2529375" y="996650"/>
              <a:ext cx="136950" cy="192050"/>
            </a:xfrm>
            <a:custGeom>
              <a:avLst/>
              <a:gdLst/>
              <a:ahLst/>
              <a:cxnLst/>
              <a:rect l="l" t="t" r="r" b="b"/>
              <a:pathLst>
                <a:path w="5478" h="7682" extrusionOk="0">
                  <a:moveTo>
                    <a:pt x="5263" y="1"/>
                  </a:moveTo>
                  <a:cubicBezTo>
                    <a:pt x="5203" y="1"/>
                    <a:pt x="5142" y="29"/>
                    <a:pt x="5106" y="83"/>
                  </a:cubicBezTo>
                  <a:lnTo>
                    <a:pt x="87" y="7385"/>
                  </a:lnTo>
                  <a:cubicBezTo>
                    <a:pt x="0" y="7510"/>
                    <a:pt x="88" y="7681"/>
                    <a:pt x="240" y="7681"/>
                  </a:cubicBezTo>
                  <a:cubicBezTo>
                    <a:pt x="241" y="7681"/>
                    <a:pt x="242" y="7681"/>
                    <a:pt x="243" y="7681"/>
                  </a:cubicBezTo>
                  <a:cubicBezTo>
                    <a:pt x="306" y="7681"/>
                    <a:pt x="365" y="7651"/>
                    <a:pt x="401" y="7600"/>
                  </a:cubicBezTo>
                  <a:lnTo>
                    <a:pt x="5419" y="299"/>
                  </a:lnTo>
                  <a:cubicBezTo>
                    <a:pt x="5478" y="212"/>
                    <a:pt x="5457" y="94"/>
                    <a:pt x="5370" y="33"/>
                  </a:cubicBezTo>
                  <a:cubicBezTo>
                    <a:pt x="5337" y="11"/>
                    <a:pt x="5300" y="1"/>
                    <a:pt x="5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3" name="Google Shape;273;p7"/>
            <p:cNvSpPr/>
            <p:nvPr/>
          </p:nvSpPr>
          <p:spPr>
            <a:xfrm>
              <a:off x="2057250" y="1102900"/>
              <a:ext cx="553600" cy="689200"/>
            </a:xfrm>
            <a:custGeom>
              <a:avLst/>
              <a:gdLst/>
              <a:ahLst/>
              <a:cxnLst/>
              <a:rect l="l" t="t" r="r" b="b"/>
              <a:pathLst>
                <a:path w="22144" h="27568" extrusionOk="0">
                  <a:moveTo>
                    <a:pt x="20120" y="0"/>
                  </a:moveTo>
                  <a:cubicBezTo>
                    <a:pt x="20106" y="0"/>
                    <a:pt x="20092" y="5"/>
                    <a:pt x="20080" y="13"/>
                  </a:cubicBezTo>
                  <a:lnTo>
                    <a:pt x="17534" y="2474"/>
                  </a:lnTo>
                  <a:lnTo>
                    <a:pt x="17463" y="2424"/>
                  </a:lnTo>
                  <a:lnTo>
                    <a:pt x="14655" y="1936"/>
                  </a:lnTo>
                  <a:cubicBezTo>
                    <a:pt x="14593" y="1925"/>
                    <a:pt x="14531" y="1920"/>
                    <a:pt x="14472" y="1920"/>
                  </a:cubicBezTo>
                  <a:cubicBezTo>
                    <a:pt x="14205" y="1920"/>
                    <a:pt x="13973" y="2026"/>
                    <a:pt x="13840" y="2215"/>
                  </a:cubicBezTo>
                  <a:lnTo>
                    <a:pt x="8785" y="9438"/>
                  </a:lnTo>
                  <a:lnTo>
                    <a:pt x="1" y="21867"/>
                  </a:lnTo>
                  <a:cubicBezTo>
                    <a:pt x="2275" y="24326"/>
                    <a:pt x="5050" y="26269"/>
                    <a:pt x="8139" y="27567"/>
                  </a:cubicBezTo>
                  <a:lnTo>
                    <a:pt x="16924" y="15138"/>
                  </a:lnTo>
                  <a:lnTo>
                    <a:pt x="21978" y="7916"/>
                  </a:lnTo>
                  <a:cubicBezTo>
                    <a:pt x="22144" y="7684"/>
                    <a:pt x="22138" y="7357"/>
                    <a:pt x="21965" y="7055"/>
                  </a:cubicBezTo>
                  <a:lnTo>
                    <a:pt x="20551" y="4585"/>
                  </a:lnTo>
                  <a:lnTo>
                    <a:pt x="20481" y="4535"/>
                  </a:lnTo>
                  <a:lnTo>
                    <a:pt x="21933" y="1313"/>
                  </a:lnTo>
                  <a:cubicBezTo>
                    <a:pt x="21942" y="1282"/>
                    <a:pt x="21929" y="1250"/>
                    <a:pt x="21904" y="1235"/>
                  </a:cubicBezTo>
                  <a:lnTo>
                    <a:pt x="20162" y="15"/>
                  </a:lnTo>
                  <a:cubicBezTo>
                    <a:pt x="20150" y="5"/>
                    <a:pt x="20135" y="0"/>
                    <a:pt x="201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4" name="Google Shape;274;p7"/>
            <p:cNvSpPr/>
            <p:nvPr/>
          </p:nvSpPr>
          <p:spPr>
            <a:xfrm>
              <a:off x="2124325" y="1395375"/>
              <a:ext cx="275325" cy="359625"/>
            </a:xfrm>
            <a:custGeom>
              <a:avLst/>
              <a:gdLst/>
              <a:ahLst/>
              <a:cxnLst/>
              <a:rect l="l" t="t" r="r" b="b"/>
              <a:pathLst>
                <a:path w="11013" h="14385" extrusionOk="0">
                  <a:moveTo>
                    <a:pt x="9329" y="0"/>
                  </a:moveTo>
                  <a:lnTo>
                    <a:pt x="1" y="13204"/>
                  </a:lnTo>
                  <a:lnTo>
                    <a:pt x="1684" y="14384"/>
                  </a:lnTo>
                  <a:lnTo>
                    <a:pt x="11012" y="1178"/>
                  </a:lnTo>
                  <a:lnTo>
                    <a:pt x="93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5" name="Google Shape;275;p7"/>
            <p:cNvSpPr/>
            <p:nvPr/>
          </p:nvSpPr>
          <p:spPr>
            <a:xfrm>
              <a:off x="2288850" y="1331750"/>
              <a:ext cx="187325" cy="145350"/>
            </a:xfrm>
            <a:custGeom>
              <a:avLst/>
              <a:gdLst/>
              <a:ahLst/>
              <a:cxnLst/>
              <a:rect l="l" t="t" r="r" b="b"/>
              <a:pathLst>
                <a:path w="7493" h="5814" extrusionOk="0">
                  <a:moveTo>
                    <a:pt x="787" y="1"/>
                  </a:moveTo>
                  <a:lnTo>
                    <a:pt x="0" y="1118"/>
                  </a:lnTo>
                  <a:lnTo>
                    <a:pt x="6706" y="5813"/>
                  </a:lnTo>
                  <a:lnTo>
                    <a:pt x="7493" y="4696"/>
                  </a:lnTo>
                  <a:lnTo>
                    <a:pt x="7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6" name="Google Shape;276;p7"/>
            <p:cNvSpPr/>
            <p:nvPr/>
          </p:nvSpPr>
          <p:spPr>
            <a:xfrm>
              <a:off x="2308425" y="1124125"/>
              <a:ext cx="277950" cy="325125"/>
            </a:xfrm>
            <a:custGeom>
              <a:avLst/>
              <a:gdLst/>
              <a:ahLst/>
              <a:cxnLst/>
              <a:rect l="l" t="t" r="r" b="b"/>
              <a:pathLst>
                <a:path w="11118" h="13005" extrusionOk="0">
                  <a:moveTo>
                    <a:pt x="9947" y="0"/>
                  </a:moveTo>
                  <a:cubicBezTo>
                    <a:pt x="9944" y="0"/>
                    <a:pt x="9940" y="6"/>
                    <a:pt x="9936" y="8"/>
                  </a:cubicBezTo>
                  <a:cubicBezTo>
                    <a:pt x="9930" y="8"/>
                    <a:pt x="9925" y="12"/>
                    <a:pt x="9921" y="15"/>
                  </a:cubicBezTo>
                  <a:lnTo>
                    <a:pt x="8703" y="1186"/>
                  </a:lnTo>
                  <a:lnTo>
                    <a:pt x="6824" y="2991"/>
                  </a:lnTo>
                  <a:lnTo>
                    <a:pt x="4507" y="2586"/>
                  </a:lnTo>
                  <a:cubicBezTo>
                    <a:pt x="4456" y="2578"/>
                    <a:pt x="4405" y="2573"/>
                    <a:pt x="4353" y="2573"/>
                  </a:cubicBezTo>
                  <a:cubicBezTo>
                    <a:pt x="4336" y="2573"/>
                    <a:pt x="4319" y="2574"/>
                    <a:pt x="4302" y="2575"/>
                  </a:cubicBezTo>
                  <a:cubicBezTo>
                    <a:pt x="4104" y="2588"/>
                    <a:pt x="3935" y="2674"/>
                    <a:pt x="3835" y="2818"/>
                  </a:cubicBezTo>
                  <a:lnTo>
                    <a:pt x="0" y="8302"/>
                  </a:lnTo>
                  <a:lnTo>
                    <a:pt x="6713" y="13005"/>
                  </a:lnTo>
                  <a:lnTo>
                    <a:pt x="10546" y="7521"/>
                  </a:lnTo>
                  <a:cubicBezTo>
                    <a:pt x="10681" y="7329"/>
                    <a:pt x="10677" y="7059"/>
                    <a:pt x="10535" y="6810"/>
                  </a:cubicBezTo>
                  <a:lnTo>
                    <a:pt x="9368" y="4773"/>
                  </a:lnTo>
                  <a:lnTo>
                    <a:pt x="11108" y="850"/>
                  </a:lnTo>
                  <a:cubicBezTo>
                    <a:pt x="11118" y="829"/>
                    <a:pt x="11112" y="806"/>
                    <a:pt x="11095" y="793"/>
                  </a:cubicBezTo>
                  <a:lnTo>
                    <a:pt x="9978" y="10"/>
                  </a:lnTo>
                  <a:cubicBezTo>
                    <a:pt x="9968" y="2"/>
                    <a:pt x="9959" y="0"/>
                    <a:pt x="99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7" name="Google Shape;277;p7"/>
            <p:cNvSpPr/>
            <p:nvPr/>
          </p:nvSpPr>
          <p:spPr>
            <a:xfrm>
              <a:off x="2454100" y="1314800"/>
              <a:ext cx="80225" cy="96625"/>
            </a:xfrm>
            <a:custGeom>
              <a:avLst/>
              <a:gdLst/>
              <a:ahLst/>
              <a:cxnLst/>
              <a:rect l="l" t="t" r="r" b="b"/>
              <a:pathLst>
                <a:path w="3209" h="3865" extrusionOk="0">
                  <a:moveTo>
                    <a:pt x="2783" y="1"/>
                  </a:moveTo>
                  <a:cubicBezTo>
                    <a:pt x="2417" y="1"/>
                    <a:pt x="1700" y="643"/>
                    <a:pt x="1063" y="1566"/>
                  </a:cubicBezTo>
                  <a:cubicBezTo>
                    <a:pt x="343" y="2613"/>
                    <a:pt x="1" y="3628"/>
                    <a:pt x="299" y="3829"/>
                  </a:cubicBezTo>
                  <a:cubicBezTo>
                    <a:pt x="335" y="3853"/>
                    <a:pt x="377" y="3865"/>
                    <a:pt x="426" y="3865"/>
                  </a:cubicBezTo>
                  <a:cubicBezTo>
                    <a:pt x="792" y="3865"/>
                    <a:pt x="1510" y="3223"/>
                    <a:pt x="2146" y="2300"/>
                  </a:cubicBezTo>
                  <a:cubicBezTo>
                    <a:pt x="2866" y="1251"/>
                    <a:pt x="3208" y="238"/>
                    <a:pt x="2910" y="36"/>
                  </a:cubicBezTo>
                  <a:cubicBezTo>
                    <a:pt x="2875" y="12"/>
                    <a:pt x="2832" y="1"/>
                    <a:pt x="2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8"/>
          <p:cNvSpPr txBox="1"/>
          <p:nvPr>
            <p:ph type="title"/>
          </p:nvPr>
        </p:nvSpPr>
        <p:spPr>
          <a:xfrm>
            <a:off x="1388100" y="1666938"/>
            <a:ext cx="6367800" cy="18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7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280" name="Google Shape;280;p8"/>
          <p:cNvGrpSpPr/>
          <p:nvPr/>
        </p:nvGrpSpPr>
        <p:grpSpPr>
          <a:xfrm rot="6570110">
            <a:off x="101047" y="3929233"/>
            <a:ext cx="2089426" cy="1792466"/>
            <a:chOff x="4770475" y="2910125"/>
            <a:chExt cx="548975" cy="470975"/>
          </a:xfrm>
        </p:grpSpPr>
        <p:sp>
          <p:nvSpPr>
            <p:cNvPr id="281" name="Google Shape;281;p8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2" name="Google Shape;282;p8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3" name="Google Shape;283;p8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4" name="Google Shape;284;p8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5" name="Google Shape;285;p8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6" name="Google Shape;286;p8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87" name="Google Shape;287;p8"/>
          <p:cNvGrpSpPr/>
          <p:nvPr/>
        </p:nvGrpSpPr>
        <p:grpSpPr>
          <a:xfrm rot="2154994" flipH="1">
            <a:off x="-253500" y="2748153"/>
            <a:ext cx="1615564" cy="3019896"/>
            <a:chOff x="4530725" y="2880400"/>
            <a:chExt cx="418300" cy="781875"/>
          </a:xfrm>
        </p:grpSpPr>
        <p:sp>
          <p:nvSpPr>
            <p:cNvPr id="288" name="Google Shape;288;p8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9" name="Google Shape;289;p8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0" name="Google Shape;290;p8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1" name="Google Shape;291;p8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2" name="Google Shape;292;p8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3" name="Google Shape;293;p8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4" name="Google Shape;294;p8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5" name="Google Shape;295;p8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6" name="Google Shape;296;p8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7" name="Google Shape;297;p8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8" name="Google Shape;298;p8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9" name="Google Shape;299;p8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0" name="Google Shape;300;p8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1" name="Google Shape;301;p8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2" name="Google Shape;302;p8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03" name="Google Shape;303;p8"/>
          <p:cNvGrpSpPr/>
          <p:nvPr/>
        </p:nvGrpSpPr>
        <p:grpSpPr>
          <a:xfrm rot="-4559972">
            <a:off x="7377011" y="-195914"/>
            <a:ext cx="2089434" cy="1792458"/>
            <a:chOff x="4770475" y="2910125"/>
            <a:chExt cx="548975" cy="470975"/>
          </a:xfrm>
        </p:grpSpPr>
        <p:sp>
          <p:nvSpPr>
            <p:cNvPr id="304" name="Google Shape;304;p8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5" name="Google Shape;305;p8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6" name="Google Shape;306;p8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7" name="Google Shape;307;p8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8" name="Google Shape;308;p8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9" name="Google Shape;309;p8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10" name="Google Shape;310;p8"/>
          <p:cNvGrpSpPr/>
          <p:nvPr/>
        </p:nvGrpSpPr>
        <p:grpSpPr>
          <a:xfrm rot="-8975163" flipH="1">
            <a:off x="8256900" y="-301532"/>
            <a:ext cx="1615546" cy="3019910"/>
            <a:chOff x="4530725" y="2880400"/>
            <a:chExt cx="418300" cy="781875"/>
          </a:xfrm>
        </p:grpSpPr>
        <p:sp>
          <p:nvSpPr>
            <p:cNvPr id="311" name="Google Shape;311;p8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2" name="Google Shape;312;p8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3" name="Google Shape;313;p8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4" name="Google Shape;314;p8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5" name="Google Shape;315;p8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6" name="Google Shape;316;p8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7" name="Google Shape;317;p8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8" name="Google Shape;318;p8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9" name="Google Shape;319;p8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0" name="Google Shape;320;p8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1" name="Google Shape;321;p8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2" name="Google Shape;322;p8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3" name="Google Shape;323;p8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4" name="Google Shape;324;p8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5" name="Google Shape;325;p8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9"/>
          <p:cNvSpPr txBox="1"/>
          <p:nvPr>
            <p:ph type="title"/>
          </p:nvPr>
        </p:nvSpPr>
        <p:spPr>
          <a:xfrm>
            <a:off x="2339700" y="1461188"/>
            <a:ext cx="44646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28" name="Google Shape;328;p9"/>
          <p:cNvSpPr txBox="1"/>
          <p:nvPr>
            <p:ph type="subTitle" idx="1"/>
          </p:nvPr>
        </p:nvSpPr>
        <p:spPr>
          <a:xfrm>
            <a:off x="2339700" y="2442400"/>
            <a:ext cx="4464600" cy="12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29" name="Google Shape;329;p9"/>
          <p:cNvGrpSpPr/>
          <p:nvPr/>
        </p:nvGrpSpPr>
        <p:grpSpPr>
          <a:xfrm rot="4545127" flipH="1">
            <a:off x="-974134" y="459778"/>
            <a:ext cx="2281619" cy="1957394"/>
            <a:chOff x="4770475" y="2910125"/>
            <a:chExt cx="548975" cy="470975"/>
          </a:xfrm>
        </p:grpSpPr>
        <p:sp>
          <p:nvSpPr>
            <p:cNvPr id="330" name="Google Shape;330;p9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1" name="Google Shape;331;p9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3" name="Google Shape;333;p9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4" name="Google Shape;334;p9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5" name="Google Shape;335;p9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336" name="Google Shape;336;p9"/>
          <p:cNvSpPr/>
          <p:nvPr/>
        </p:nvSpPr>
        <p:spPr>
          <a:xfrm rot="-2004035">
            <a:off x="8092995" y="3443965"/>
            <a:ext cx="675217" cy="675217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37" name="Google Shape;337;p9"/>
          <p:cNvSpPr/>
          <p:nvPr/>
        </p:nvSpPr>
        <p:spPr>
          <a:xfrm rot="-365596">
            <a:off x="-119220" y="3279063"/>
            <a:ext cx="1224512" cy="1005026"/>
          </a:xfrm>
          <a:custGeom>
            <a:avLst/>
            <a:gdLst/>
            <a:ahLst/>
            <a:cxnLst/>
            <a:rect l="l" t="t" r="r" b="b"/>
            <a:pathLst>
              <a:path w="254860" h="209178" extrusionOk="0">
                <a:moveTo>
                  <a:pt x="192647" y="34169"/>
                </a:moveTo>
                <a:lnTo>
                  <a:pt x="192647" y="34169"/>
                </a:lnTo>
                <a:cubicBezTo>
                  <a:pt x="204510" y="34669"/>
                  <a:pt x="216571" y="38454"/>
                  <a:pt x="226698" y="42757"/>
                </a:cubicBezTo>
                <a:cubicBezTo>
                  <a:pt x="228736" y="54328"/>
                  <a:pt x="228359" y="64331"/>
                  <a:pt x="225575" y="72561"/>
                </a:cubicBezTo>
                <a:lnTo>
                  <a:pt x="192647" y="34169"/>
                </a:lnTo>
                <a:close/>
                <a:moveTo>
                  <a:pt x="182955" y="34566"/>
                </a:moveTo>
                <a:lnTo>
                  <a:pt x="221951" y="80045"/>
                </a:lnTo>
                <a:cubicBezTo>
                  <a:pt x="221979" y="80073"/>
                  <a:pt x="221998" y="80092"/>
                  <a:pt x="222026" y="80120"/>
                </a:cubicBezTo>
                <a:cubicBezTo>
                  <a:pt x="221196" y="81451"/>
                  <a:pt x="220280" y="82725"/>
                  <a:pt x="219280" y="83924"/>
                </a:cubicBezTo>
                <a:cubicBezTo>
                  <a:pt x="217326" y="86255"/>
                  <a:pt x="215071" y="88321"/>
                  <a:pt x="212589" y="90067"/>
                </a:cubicBezTo>
                <a:lnTo>
                  <a:pt x="169460" y="38576"/>
                </a:lnTo>
                <a:cubicBezTo>
                  <a:pt x="173725" y="36453"/>
                  <a:pt x="178274" y="35170"/>
                  <a:pt x="182955" y="34566"/>
                </a:cubicBezTo>
                <a:close/>
                <a:moveTo>
                  <a:pt x="162957" y="42672"/>
                </a:moveTo>
                <a:lnTo>
                  <a:pt x="205869" y="93918"/>
                </a:lnTo>
                <a:cubicBezTo>
                  <a:pt x="200773" y="96258"/>
                  <a:pt x="194846" y="97863"/>
                  <a:pt x="188174" y="98731"/>
                </a:cubicBezTo>
                <a:cubicBezTo>
                  <a:pt x="188004" y="98250"/>
                  <a:pt x="187740" y="97806"/>
                  <a:pt x="187391" y="97438"/>
                </a:cubicBezTo>
                <a:lnTo>
                  <a:pt x="151104" y="57499"/>
                </a:lnTo>
                <a:cubicBezTo>
                  <a:pt x="151085" y="57480"/>
                  <a:pt x="151056" y="57461"/>
                  <a:pt x="151038" y="57433"/>
                </a:cubicBezTo>
                <a:cubicBezTo>
                  <a:pt x="154237" y="51317"/>
                  <a:pt x="158210" y="46400"/>
                  <a:pt x="162957" y="42672"/>
                </a:cubicBezTo>
                <a:close/>
                <a:moveTo>
                  <a:pt x="147678" y="65058"/>
                </a:moveTo>
                <a:lnTo>
                  <a:pt x="178925" y="99448"/>
                </a:lnTo>
                <a:cubicBezTo>
                  <a:pt x="177925" y="99476"/>
                  <a:pt x="176911" y="99490"/>
                  <a:pt x="175884" y="99490"/>
                </a:cubicBezTo>
                <a:cubicBezTo>
                  <a:pt x="165729" y="99490"/>
                  <a:pt x="154276" y="98133"/>
                  <a:pt x="141694" y="95390"/>
                </a:cubicBezTo>
                <a:lnTo>
                  <a:pt x="141685" y="95390"/>
                </a:lnTo>
                <a:cubicBezTo>
                  <a:pt x="142563" y="83603"/>
                  <a:pt x="144554" y="73495"/>
                  <a:pt x="147678" y="65058"/>
                </a:cubicBezTo>
                <a:close/>
                <a:moveTo>
                  <a:pt x="103332" y="96789"/>
                </a:moveTo>
                <a:cubicBezTo>
                  <a:pt x="111645" y="96789"/>
                  <a:pt x="120964" y="98107"/>
                  <a:pt x="131257" y="100741"/>
                </a:cubicBezTo>
                <a:cubicBezTo>
                  <a:pt x="132078" y="100958"/>
                  <a:pt x="132908" y="101166"/>
                  <a:pt x="133729" y="101364"/>
                </a:cubicBezTo>
                <a:cubicBezTo>
                  <a:pt x="133710" y="101949"/>
                  <a:pt x="133682" y="102544"/>
                  <a:pt x="133673" y="103148"/>
                </a:cubicBezTo>
                <a:lnTo>
                  <a:pt x="133663" y="103138"/>
                </a:lnTo>
                <a:cubicBezTo>
                  <a:pt x="133248" y="117011"/>
                  <a:pt x="131106" y="128742"/>
                  <a:pt x="127246" y="138321"/>
                </a:cubicBezTo>
                <a:lnTo>
                  <a:pt x="90581" y="97976"/>
                </a:lnTo>
                <a:cubicBezTo>
                  <a:pt x="94526" y="97184"/>
                  <a:pt x="98778" y="96789"/>
                  <a:pt x="103332" y="96789"/>
                </a:cubicBezTo>
                <a:close/>
                <a:moveTo>
                  <a:pt x="82446" y="100345"/>
                </a:moveTo>
                <a:lnTo>
                  <a:pt x="123678" y="145720"/>
                </a:lnTo>
                <a:cubicBezTo>
                  <a:pt x="121206" y="150033"/>
                  <a:pt x="118289" y="153761"/>
                  <a:pt x="114911" y="156904"/>
                </a:cubicBezTo>
                <a:lnTo>
                  <a:pt x="69517" y="108480"/>
                </a:lnTo>
                <a:cubicBezTo>
                  <a:pt x="73207" y="104988"/>
                  <a:pt x="77510" y="102270"/>
                  <a:pt x="82446" y="100345"/>
                </a:cubicBezTo>
                <a:close/>
                <a:moveTo>
                  <a:pt x="64496" y="114256"/>
                </a:moveTo>
                <a:lnTo>
                  <a:pt x="108861" y="161585"/>
                </a:lnTo>
                <a:cubicBezTo>
                  <a:pt x="108248" y="161981"/>
                  <a:pt x="107625" y="162359"/>
                  <a:pt x="106993" y="162727"/>
                </a:cubicBezTo>
                <a:cubicBezTo>
                  <a:pt x="102378" y="165350"/>
                  <a:pt x="97338" y="167115"/>
                  <a:pt x="92063" y="168172"/>
                </a:cubicBezTo>
                <a:lnTo>
                  <a:pt x="57125" y="129214"/>
                </a:lnTo>
                <a:cubicBezTo>
                  <a:pt x="58890" y="123788"/>
                  <a:pt x="61287" y="118701"/>
                  <a:pt x="64496" y="114256"/>
                </a:cubicBezTo>
                <a:close/>
                <a:moveTo>
                  <a:pt x="54832" y="138076"/>
                </a:moveTo>
                <a:lnTo>
                  <a:pt x="82871" y="169342"/>
                </a:lnTo>
                <a:cubicBezTo>
                  <a:pt x="81298" y="169436"/>
                  <a:pt x="79713" y="169480"/>
                  <a:pt x="78121" y="169480"/>
                </a:cubicBezTo>
                <a:cubicBezTo>
                  <a:pt x="69730" y="169480"/>
                  <a:pt x="61128" y="168242"/>
                  <a:pt x="52925" y="166369"/>
                </a:cubicBezTo>
                <a:cubicBezTo>
                  <a:pt x="52595" y="157206"/>
                  <a:pt x="52992" y="147381"/>
                  <a:pt x="54832" y="138076"/>
                </a:cubicBezTo>
                <a:close/>
                <a:moveTo>
                  <a:pt x="217743" y="1"/>
                </a:moveTo>
                <a:cubicBezTo>
                  <a:pt x="217209" y="1"/>
                  <a:pt x="216665" y="115"/>
                  <a:pt x="216147" y="355"/>
                </a:cubicBezTo>
                <a:cubicBezTo>
                  <a:pt x="214231" y="1232"/>
                  <a:pt x="213400" y="3488"/>
                  <a:pt x="214278" y="5404"/>
                </a:cubicBezTo>
                <a:cubicBezTo>
                  <a:pt x="218959" y="15587"/>
                  <a:pt x="222451" y="25081"/>
                  <a:pt x="224735" y="33811"/>
                </a:cubicBezTo>
                <a:cubicBezTo>
                  <a:pt x="214118" y="29768"/>
                  <a:pt x="201893" y="26560"/>
                  <a:pt x="189842" y="26560"/>
                </a:cubicBezTo>
                <a:cubicBezTo>
                  <a:pt x="181187" y="26560"/>
                  <a:pt x="172622" y="28215"/>
                  <a:pt x="164807" y="32404"/>
                </a:cubicBezTo>
                <a:cubicBezTo>
                  <a:pt x="146998" y="41955"/>
                  <a:pt x="136730" y="62529"/>
                  <a:pt x="134192" y="93625"/>
                </a:cubicBezTo>
                <a:lnTo>
                  <a:pt x="133144" y="93361"/>
                </a:lnTo>
                <a:cubicBezTo>
                  <a:pt x="122229" y="90564"/>
                  <a:pt x="112270" y="89167"/>
                  <a:pt x="103293" y="89167"/>
                </a:cubicBezTo>
                <a:cubicBezTo>
                  <a:pt x="86431" y="89167"/>
                  <a:pt x="73037" y="94096"/>
                  <a:pt x="63288" y="103931"/>
                </a:cubicBezTo>
                <a:cubicBezTo>
                  <a:pt x="48169" y="119173"/>
                  <a:pt x="44687" y="143342"/>
                  <a:pt x="45168" y="164388"/>
                </a:cubicBezTo>
                <a:cubicBezTo>
                  <a:pt x="23632" y="158338"/>
                  <a:pt x="6521" y="149023"/>
                  <a:pt x="6191" y="148844"/>
                </a:cubicBezTo>
                <a:cubicBezTo>
                  <a:pt x="5607" y="148521"/>
                  <a:pt x="4975" y="148368"/>
                  <a:pt x="4352" y="148368"/>
                </a:cubicBezTo>
                <a:cubicBezTo>
                  <a:pt x="3010" y="148368"/>
                  <a:pt x="1709" y="149079"/>
                  <a:pt x="1019" y="150335"/>
                </a:cubicBezTo>
                <a:cubicBezTo>
                  <a:pt x="0" y="152176"/>
                  <a:pt x="661" y="154488"/>
                  <a:pt x="2501" y="155507"/>
                </a:cubicBezTo>
                <a:cubicBezTo>
                  <a:pt x="3945" y="156300"/>
                  <a:pt x="22433" y="166388"/>
                  <a:pt x="45536" y="172504"/>
                </a:cubicBezTo>
                <a:cubicBezTo>
                  <a:pt x="46801" y="190737"/>
                  <a:pt x="50509" y="205063"/>
                  <a:pt x="50849" y="206347"/>
                </a:cubicBezTo>
                <a:cubicBezTo>
                  <a:pt x="51293" y="208017"/>
                  <a:pt x="52803" y="209178"/>
                  <a:pt x="54520" y="209178"/>
                </a:cubicBezTo>
                <a:cubicBezTo>
                  <a:pt x="54851" y="209178"/>
                  <a:pt x="55181" y="209140"/>
                  <a:pt x="55502" y="209055"/>
                </a:cubicBezTo>
                <a:cubicBezTo>
                  <a:pt x="57540" y="208508"/>
                  <a:pt x="58748" y="206422"/>
                  <a:pt x="58210" y="204393"/>
                </a:cubicBezTo>
                <a:cubicBezTo>
                  <a:pt x="58135" y="204101"/>
                  <a:pt x="54785" y="191171"/>
                  <a:pt x="53407" y="174382"/>
                </a:cubicBezTo>
                <a:lnTo>
                  <a:pt x="53407" y="174382"/>
                </a:lnTo>
                <a:cubicBezTo>
                  <a:pt x="61363" y="176062"/>
                  <a:pt x="69668" y="177147"/>
                  <a:pt x="77878" y="177147"/>
                </a:cubicBezTo>
                <a:cubicBezTo>
                  <a:pt x="89449" y="177147"/>
                  <a:pt x="100830" y="174995"/>
                  <a:pt x="110749" y="169352"/>
                </a:cubicBezTo>
                <a:cubicBezTo>
                  <a:pt x="130020" y="158367"/>
                  <a:pt x="140288" y="136179"/>
                  <a:pt x="141279" y="103374"/>
                </a:cubicBezTo>
                <a:cubicBezTo>
                  <a:pt x="141279" y="103280"/>
                  <a:pt x="141289" y="103186"/>
                  <a:pt x="141289" y="103091"/>
                </a:cubicBezTo>
                <a:cubicBezTo>
                  <a:pt x="153770" y="105722"/>
                  <a:pt x="165258" y="107029"/>
                  <a:pt x="175598" y="107029"/>
                </a:cubicBezTo>
                <a:cubicBezTo>
                  <a:pt x="198010" y="107029"/>
                  <a:pt x="215035" y="100892"/>
                  <a:pt x="225122" y="88803"/>
                </a:cubicBezTo>
                <a:cubicBezTo>
                  <a:pt x="231851" y="80762"/>
                  <a:pt x="237475" y="67587"/>
                  <a:pt x="234918" y="46542"/>
                </a:cubicBezTo>
                <a:lnTo>
                  <a:pt x="234918" y="46542"/>
                </a:lnTo>
                <a:cubicBezTo>
                  <a:pt x="240873" y="49486"/>
                  <a:pt x="245658" y="52299"/>
                  <a:pt x="248612" y="54139"/>
                </a:cubicBezTo>
                <a:cubicBezTo>
                  <a:pt x="249216" y="54494"/>
                  <a:pt x="249878" y="54662"/>
                  <a:pt x="250533" y="54662"/>
                </a:cubicBezTo>
                <a:cubicBezTo>
                  <a:pt x="251810" y="54662"/>
                  <a:pt x="253056" y="54019"/>
                  <a:pt x="253774" y="52865"/>
                </a:cubicBezTo>
                <a:cubicBezTo>
                  <a:pt x="254859" y="51109"/>
                  <a:pt x="254350" y="48807"/>
                  <a:pt x="252623" y="47674"/>
                </a:cubicBezTo>
                <a:lnTo>
                  <a:pt x="252642" y="47674"/>
                </a:lnTo>
                <a:cubicBezTo>
                  <a:pt x="246451" y="43852"/>
                  <a:pt x="240024" y="40426"/>
                  <a:pt x="233389" y="37425"/>
                </a:cubicBezTo>
                <a:cubicBezTo>
                  <a:pt x="231247" y="27318"/>
                  <a:pt x="227377" y="15662"/>
                  <a:pt x="221205" y="2223"/>
                </a:cubicBezTo>
                <a:cubicBezTo>
                  <a:pt x="220558" y="826"/>
                  <a:pt x="219183" y="1"/>
                  <a:pt x="21774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38" name="Google Shape;338;p9"/>
          <p:cNvGrpSpPr/>
          <p:nvPr/>
        </p:nvGrpSpPr>
        <p:grpSpPr>
          <a:xfrm>
            <a:off x="1845206" y="356301"/>
            <a:ext cx="494659" cy="420282"/>
            <a:chOff x="4021700" y="2078100"/>
            <a:chExt cx="294125" cy="249900"/>
          </a:xfrm>
        </p:grpSpPr>
        <p:sp>
          <p:nvSpPr>
            <p:cNvPr id="339" name="Google Shape;339;p9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0" name="Google Shape;340;p9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41" name="Google Shape;341;p9"/>
          <p:cNvGrpSpPr/>
          <p:nvPr/>
        </p:nvGrpSpPr>
        <p:grpSpPr>
          <a:xfrm rot="-7200046">
            <a:off x="7866279" y="-1405192"/>
            <a:ext cx="2145746" cy="4011012"/>
            <a:chOff x="4530725" y="2880400"/>
            <a:chExt cx="418300" cy="781875"/>
          </a:xfrm>
        </p:grpSpPr>
        <p:sp>
          <p:nvSpPr>
            <p:cNvPr id="342" name="Google Shape;342;p9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3" name="Google Shape;343;p9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4" name="Google Shape;344;p9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5" name="Google Shape;345;p9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6" name="Google Shape;346;p9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7" name="Google Shape;347;p9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8" name="Google Shape;348;p9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9" name="Google Shape;349;p9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0" name="Google Shape;350;p9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1" name="Google Shape;351;p9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2" name="Google Shape;352;p9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3" name="Google Shape;353;p9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4" name="Google Shape;354;p9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5" name="Google Shape;355;p9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6" name="Google Shape;356;p9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0"/>
          <p:cNvSpPr txBox="1"/>
          <p:nvPr>
            <p:ph type="body" idx="1"/>
          </p:nvPr>
        </p:nvSpPr>
        <p:spPr>
          <a:xfrm>
            <a:off x="1127900" y="3773375"/>
            <a:ext cx="3658800" cy="83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1">
                <a:latin typeface="Lexend"/>
                <a:ea typeface="Lexend"/>
                <a:cs typeface="Lexend"/>
                <a:sym typeface="Lexend"/>
              </a:defRPr>
            </a:lvl1pPr>
          </a:lstStyle>
          <a:p/>
        </p:txBody>
      </p:sp>
      <p:grpSp>
        <p:nvGrpSpPr>
          <p:cNvPr id="359" name="Google Shape;359;p10"/>
          <p:cNvGrpSpPr/>
          <p:nvPr/>
        </p:nvGrpSpPr>
        <p:grpSpPr>
          <a:xfrm rot="1086942" flipH="1">
            <a:off x="-1251668" y="3405126"/>
            <a:ext cx="2215237" cy="1900341"/>
            <a:chOff x="4770475" y="2910125"/>
            <a:chExt cx="548975" cy="470975"/>
          </a:xfrm>
        </p:grpSpPr>
        <p:sp>
          <p:nvSpPr>
            <p:cNvPr id="360" name="Google Shape;360;p10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1" name="Google Shape;361;p10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2" name="Google Shape;362;p10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3" name="Google Shape;363;p10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4" name="Google Shape;364;p10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5" name="Google Shape;365;p10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366" name="Google Shape;366;p10"/>
          <p:cNvSpPr/>
          <p:nvPr/>
        </p:nvSpPr>
        <p:spPr>
          <a:xfrm rot="2002575" flipH="1">
            <a:off x="394202" y="2519539"/>
            <a:ext cx="638026" cy="638026"/>
          </a:xfrm>
          <a:prstGeom prst="mathPlus">
            <a:avLst>
              <a:gd name="adj1" fmla="val 2352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67" name="Google Shape;367;p10"/>
          <p:cNvGrpSpPr/>
          <p:nvPr/>
        </p:nvGrpSpPr>
        <p:grpSpPr>
          <a:xfrm flipH="1">
            <a:off x="8001721" y="3473694"/>
            <a:ext cx="564544" cy="479708"/>
            <a:chOff x="4021700" y="2078100"/>
            <a:chExt cx="294125" cy="249900"/>
          </a:xfrm>
        </p:grpSpPr>
        <p:sp>
          <p:nvSpPr>
            <p:cNvPr id="368" name="Google Shape;368;p10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9" name="Google Shape;369;p10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70" name="Google Shape;370;p10"/>
          <p:cNvGrpSpPr/>
          <p:nvPr/>
        </p:nvGrpSpPr>
        <p:grpSpPr>
          <a:xfrm rot="-6222710" flipH="1">
            <a:off x="7862787" y="3786549"/>
            <a:ext cx="2215225" cy="1900331"/>
            <a:chOff x="4770475" y="2910125"/>
            <a:chExt cx="548975" cy="470975"/>
          </a:xfrm>
        </p:grpSpPr>
        <p:sp>
          <p:nvSpPr>
            <p:cNvPr id="371" name="Google Shape;371;p10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2" name="Google Shape;372;p10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3" name="Google Shape;373;p10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4" name="Google Shape;374;p10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5" name="Google Shape;375;p10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6" name="Google Shape;376;p10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77" name="Google Shape;377;p10"/>
          <p:cNvGrpSpPr/>
          <p:nvPr/>
        </p:nvGrpSpPr>
        <p:grpSpPr>
          <a:xfrm rot="-5819900">
            <a:off x="8205201" y="-1183506"/>
            <a:ext cx="1438501" cy="2688962"/>
            <a:chOff x="4530725" y="2880400"/>
            <a:chExt cx="418300" cy="781875"/>
          </a:xfrm>
        </p:grpSpPr>
        <p:sp>
          <p:nvSpPr>
            <p:cNvPr id="378" name="Google Shape;378;p10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9" name="Google Shape;379;p10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0" name="Google Shape;380;p10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1" name="Google Shape;381;p10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2" name="Google Shape;382;p10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3" name="Google Shape;383;p10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4" name="Google Shape;384;p10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5" name="Google Shape;385;p10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6" name="Google Shape;386;p10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7" name="Google Shape;387;p10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8" name="Google Shape;388;p10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9" name="Google Shape;389;p10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0" name="Google Shape;390;p10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1" name="Google Shape;391;p10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2" name="Google Shape;392;p10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93" name="Google Shape;393;p10"/>
          <p:cNvGrpSpPr/>
          <p:nvPr/>
        </p:nvGrpSpPr>
        <p:grpSpPr>
          <a:xfrm rot="5400000">
            <a:off x="-503546" y="3605727"/>
            <a:ext cx="1438492" cy="2688946"/>
            <a:chOff x="4530725" y="2880400"/>
            <a:chExt cx="418300" cy="781875"/>
          </a:xfrm>
        </p:grpSpPr>
        <p:sp>
          <p:nvSpPr>
            <p:cNvPr id="394" name="Google Shape;394;p10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5" name="Google Shape;395;p10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6" name="Google Shape;396;p10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7" name="Google Shape;397;p10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8" name="Google Shape;398;p10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9" name="Google Shape;399;p10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0" name="Google Shape;400;p10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1" name="Google Shape;401;p10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2" name="Google Shape;402;p10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3" name="Google Shape;403;p10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4" name="Google Shape;404;p10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5" name="Google Shape;405;p10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6" name="Google Shape;406;p10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7" name="Google Shape;407;p10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8" name="Google Shape;408;p10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1"/>
          <p:cNvSpPr txBox="1"/>
          <p:nvPr>
            <p:ph type="title" hasCustomPrompt="1"/>
          </p:nvPr>
        </p:nvSpPr>
        <p:spPr>
          <a:xfrm>
            <a:off x="1284000" y="1335650"/>
            <a:ext cx="65760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11" name="Google Shape;411;p11"/>
          <p:cNvSpPr txBox="1"/>
          <p:nvPr>
            <p:ph type="subTitle" idx="1"/>
          </p:nvPr>
        </p:nvSpPr>
        <p:spPr>
          <a:xfrm>
            <a:off x="1284000" y="3094450"/>
            <a:ext cx="6576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412" name="Google Shape;412;p11"/>
          <p:cNvGrpSpPr/>
          <p:nvPr/>
        </p:nvGrpSpPr>
        <p:grpSpPr>
          <a:xfrm rot="956813" flipH="1">
            <a:off x="7293234" y="-154306"/>
            <a:ext cx="1106925" cy="945788"/>
            <a:chOff x="992725" y="1928675"/>
            <a:chExt cx="416550" cy="355925"/>
          </a:xfrm>
        </p:grpSpPr>
        <p:sp>
          <p:nvSpPr>
            <p:cNvPr id="413" name="Google Shape;413;p11"/>
            <p:cNvSpPr/>
            <p:nvPr/>
          </p:nvSpPr>
          <p:spPr>
            <a:xfrm>
              <a:off x="992725" y="2027025"/>
              <a:ext cx="272850" cy="257525"/>
            </a:xfrm>
            <a:custGeom>
              <a:avLst/>
              <a:gdLst/>
              <a:ahLst/>
              <a:cxnLst/>
              <a:rect l="l" t="t" r="r" b="b"/>
              <a:pathLst>
                <a:path w="10914" h="10301" extrusionOk="0">
                  <a:moveTo>
                    <a:pt x="5751" y="1"/>
                  </a:moveTo>
                  <a:lnTo>
                    <a:pt x="2028" y="3020"/>
                  </a:lnTo>
                  <a:cubicBezTo>
                    <a:pt x="271" y="4445"/>
                    <a:pt x="1" y="7025"/>
                    <a:pt x="1428" y="8783"/>
                  </a:cubicBezTo>
                  <a:cubicBezTo>
                    <a:pt x="2238" y="9782"/>
                    <a:pt x="3420" y="10300"/>
                    <a:pt x="4613" y="10300"/>
                  </a:cubicBezTo>
                  <a:cubicBezTo>
                    <a:pt x="5520" y="10300"/>
                    <a:pt x="6432" y="10001"/>
                    <a:pt x="7191" y="9385"/>
                  </a:cubicBezTo>
                  <a:lnTo>
                    <a:pt x="10914" y="6366"/>
                  </a:lnTo>
                  <a:lnTo>
                    <a:pt x="57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4" name="Google Shape;414;p11"/>
            <p:cNvSpPr/>
            <p:nvPr/>
          </p:nvSpPr>
          <p:spPr>
            <a:xfrm>
              <a:off x="1136475" y="1928675"/>
              <a:ext cx="272800" cy="257525"/>
            </a:xfrm>
            <a:custGeom>
              <a:avLst/>
              <a:gdLst/>
              <a:ahLst/>
              <a:cxnLst/>
              <a:rect l="l" t="t" r="r" b="b"/>
              <a:pathLst>
                <a:path w="10912" h="10301" extrusionOk="0">
                  <a:moveTo>
                    <a:pt x="6300" y="1"/>
                  </a:moveTo>
                  <a:cubicBezTo>
                    <a:pt x="5393" y="1"/>
                    <a:pt x="4481" y="301"/>
                    <a:pt x="3721" y="917"/>
                  </a:cubicBezTo>
                  <a:lnTo>
                    <a:pt x="1" y="3935"/>
                  </a:lnTo>
                  <a:lnTo>
                    <a:pt x="5164" y="10300"/>
                  </a:lnTo>
                  <a:lnTo>
                    <a:pt x="8884" y="7283"/>
                  </a:lnTo>
                  <a:cubicBezTo>
                    <a:pt x="10642" y="5856"/>
                    <a:pt x="10912" y="3275"/>
                    <a:pt x="9486" y="1518"/>
                  </a:cubicBezTo>
                  <a:cubicBezTo>
                    <a:pt x="8676" y="519"/>
                    <a:pt x="7493" y="1"/>
                    <a:pt x="63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5" name="Google Shape;415;p11"/>
            <p:cNvSpPr/>
            <p:nvPr/>
          </p:nvSpPr>
          <p:spPr>
            <a:xfrm>
              <a:off x="1038900" y="2078100"/>
              <a:ext cx="103075" cy="70725"/>
            </a:xfrm>
            <a:custGeom>
              <a:avLst/>
              <a:gdLst/>
              <a:ahLst/>
              <a:cxnLst/>
              <a:rect l="l" t="t" r="r" b="b"/>
              <a:pathLst>
                <a:path w="4123" h="2829" extrusionOk="0">
                  <a:moveTo>
                    <a:pt x="3644" y="0"/>
                  </a:moveTo>
                  <a:cubicBezTo>
                    <a:pt x="3233" y="0"/>
                    <a:pt x="2466" y="337"/>
                    <a:pt x="1684" y="891"/>
                  </a:cubicBezTo>
                  <a:cubicBezTo>
                    <a:pt x="660" y="1617"/>
                    <a:pt x="1" y="2442"/>
                    <a:pt x="210" y="2729"/>
                  </a:cubicBezTo>
                  <a:cubicBezTo>
                    <a:pt x="259" y="2797"/>
                    <a:pt x="352" y="2829"/>
                    <a:pt x="479" y="2829"/>
                  </a:cubicBezTo>
                  <a:cubicBezTo>
                    <a:pt x="890" y="2829"/>
                    <a:pt x="1657" y="2493"/>
                    <a:pt x="2439" y="1938"/>
                  </a:cubicBezTo>
                  <a:cubicBezTo>
                    <a:pt x="3463" y="1211"/>
                    <a:pt x="4122" y="388"/>
                    <a:pt x="3915" y="101"/>
                  </a:cubicBezTo>
                  <a:cubicBezTo>
                    <a:pt x="3866" y="33"/>
                    <a:pt x="3772" y="0"/>
                    <a:pt x="36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6" name="Google Shape;416;p11"/>
            <p:cNvSpPr/>
            <p:nvPr/>
          </p:nvSpPr>
          <p:spPr>
            <a:xfrm>
              <a:off x="1012175" y="1944850"/>
              <a:ext cx="386075" cy="339750"/>
            </a:xfrm>
            <a:custGeom>
              <a:avLst/>
              <a:gdLst/>
              <a:ahLst/>
              <a:cxnLst/>
              <a:rect l="l" t="t" r="r" b="b"/>
              <a:pathLst>
                <a:path w="15443" h="13590" extrusionOk="0">
                  <a:moveTo>
                    <a:pt x="13480" y="0"/>
                  </a:moveTo>
                  <a:lnTo>
                    <a:pt x="13480" y="0"/>
                  </a:lnTo>
                  <a:cubicBezTo>
                    <a:pt x="14084" y="1606"/>
                    <a:pt x="13636" y="3487"/>
                    <a:pt x="12228" y="4627"/>
                  </a:cubicBezTo>
                  <a:lnTo>
                    <a:pt x="8507" y="7646"/>
                  </a:lnTo>
                  <a:lnTo>
                    <a:pt x="4785" y="10664"/>
                  </a:lnTo>
                  <a:cubicBezTo>
                    <a:pt x="4026" y="11279"/>
                    <a:pt x="3115" y="11577"/>
                    <a:pt x="2210" y="11577"/>
                  </a:cubicBezTo>
                  <a:cubicBezTo>
                    <a:pt x="1436" y="11577"/>
                    <a:pt x="666" y="11359"/>
                    <a:pt x="0" y="10934"/>
                  </a:cubicBezTo>
                  <a:lnTo>
                    <a:pt x="0" y="10934"/>
                  </a:lnTo>
                  <a:cubicBezTo>
                    <a:pt x="462" y="12167"/>
                    <a:pt x="1490" y="13102"/>
                    <a:pt x="2761" y="13448"/>
                  </a:cubicBezTo>
                  <a:cubicBezTo>
                    <a:pt x="3114" y="13543"/>
                    <a:pt x="3473" y="13590"/>
                    <a:pt x="3830" y="13590"/>
                  </a:cubicBezTo>
                  <a:cubicBezTo>
                    <a:pt x="4761" y="13590"/>
                    <a:pt x="5676" y="13273"/>
                    <a:pt x="6413" y="12672"/>
                  </a:cubicBezTo>
                  <a:lnTo>
                    <a:pt x="10136" y="9653"/>
                  </a:lnTo>
                  <a:lnTo>
                    <a:pt x="13856" y="6634"/>
                  </a:lnTo>
                  <a:cubicBezTo>
                    <a:pt x="14880" y="5805"/>
                    <a:pt x="15443" y="4536"/>
                    <a:pt x="15369" y="3221"/>
                  </a:cubicBezTo>
                  <a:cubicBezTo>
                    <a:pt x="15295" y="1906"/>
                    <a:pt x="14591" y="707"/>
                    <a:pt x="13480" y="0"/>
                  </a:cubicBezTo>
                  <a:close/>
                </a:path>
              </a:pathLst>
            </a:custGeom>
            <a:solidFill>
              <a:schemeClr val="dk1">
                <a:alpha val="22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7" name="Google Shape;417;p11"/>
            <p:cNvSpPr/>
            <p:nvPr/>
          </p:nvSpPr>
          <p:spPr>
            <a:xfrm>
              <a:off x="1133500" y="2027450"/>
              <a:ext cx="136450" cy="165775"/>
            </a:xfrm>
            <a:custGeom>
              <a:avLst/>
              <a:gdLst/>
              <a:ahLst/>
              <a:cxnLst/>
              <a:rect l="l" t="t" r="r" b="b"/>
              <a:pathLst>
                <a:path w="5458" h="6631" extrusionOk="0">
                  <a:moveTo>
                    <a:pt x="293" y="1"/>
                  </a:moveTo>
                  <a:lnTo>
                    <a:pt x="0" y="238"/>
                  </a:lnTo>
                  <a:lnTo>
                    <a:pt x="5165" y="6630"/>
                  </a:lnTo>
                  <a:lnTo>
                    <a:pt x="5457" y="6393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418" name="Google Shape;418;p11"/>
          <p:cNvGrpSpPr/>
          <p:nvPr/>
        </p:nvGrpSpPr>
        <p:grpSpPr>
          <a:xfrm rot="-381773" flipH="1">
            <a:off x="1834370" y="4175940"/>
            <a:ext cx="2281596" cy="1957420"/>
            <a:chOff x="4770475" y="2910125"/>
            <a:chExt cx="548975" cy="470975"/>
          </a:xfrm>
        </p:grpSpPr>
        <p:sp>
          <p:nvSpPr>
            <p:cNvPr id="419" name="Google Shape;419;p11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0" name="Google Shape;420;p11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1" name="Google Shape;421;p11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2" name="Google Shape;422;p11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3" name="Google Shape;423;p11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4" name="Google Shape;424;p11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425" name="Google Shape;425;p11"/>
          <p:cNvSpPr/>
          <p:nvPr/>
        </p:nvSpPr>
        <p:spPr>
          <a:xfrm rot="-365596">
            <a:off x="-452595" y="4012488"/>
            <a:ext cx="1224512" cy="1005026"/>
          </a:xfrm>
          <a:custGeom>
            <a:avLst/>
            <a:gdLst/>
            <a:ahLst/>
            <a:cxnLst/>
            <a:rect l="l" t="t" r="r" b="b"/>
            <a:pathLst>
              <a:path w="254860" h="209178" extrusionOk="0">
                <a:moveTo>
                  <a:pt x="192647" y="34169"/>
                </a:moveTo>
                <a:lnTo>
                  <a:pt x="192647" y="34169"/>
                </a:lnTo>
                <a:cubicBezTo>
                  <a:pt x="204510" y="34669"/>
                  <a:pt x="216571" y="38454"/>
                  <a:pt x="226698" y="42757"/>
                </a:cubicBezTo>
                <a:cubicBezTo>
                  <a:pt x="228736" y="54328"/>
                  <a:pt x="228359" y="64331"/>
                  <a:pt x="225575" y="72561"/>
                </a:cubicBezTo>
                <a:lnTo>
                  <a:pt x="192647" y="34169"/>
                </a:lnTo>
                <a:close/>
                <a:moveTo>
                  <a:pt x="182955" y="34566"/>
                </a:moveTo>
                <a:lnTo>
                  <a:pt x="221951" y="80045"/>
                </a:lnTo>
                <a:cubicBezTo>
                  <a:pt x="221979" y="80073"/>
                  <a:pt x="221998" y="80092"/>
                  <a:pt x="222026" y="80120"/>
                </a:cubicBezTo>
                <a:cubicBezTo>
                  <a:pt x="221196" y="81451"/>
                  <a:pt x="220280" y="82725"/>
                  <a:pt x="219280" y="83924"/>
                </a:cubicBezTo>
                <a:cubicBezTo>
                  <a:pt x="217326" y="86255"/>
                  <a:pt x="215071" y="88321"/>
                  <a:pt x="212589" y="90067"/>
                </a:cubicBezTo>
                <a:lnTo>
                  <a:pt x="169460" y="38576"/>
                </a:lnTo>
                <a:cubicBezTo>
                  <a:pt x="173725" y="36453"/>
                  <a:pt x="178274" y="35170"/>
                  <a:pt x="182955" y="34566"/>
                </a:cubicBezTo>
                <a:close/>
                <a:moveTo>
                  <a:pt x="162957" y="42672"/>
                </a:moveTo>
                <a:lnTo>
                  <a:pt x="205869" y="93918"/>
                </a:lnTo>
                <a:cubicBezTo>
                  <a:pt x="200773" y="96258"/>
                  <a:pt x="194846" y="97863"/>
                  <a:pt x="188174" y="98731"/>
                </a:cubicBezTo>
                <a:cubicBezTo>
                  <a:pt x="188004" y="98250"/>
                  <a:pt x="187740" y="97806"/>
                  <a:pt x="187391" y="97438"/>
                </a:cubicBezTo>
                <a:lnTo>
                  <a:pt x="151104" y="57499"/>
                </a:lnTo>
                <a:cubicBezTo>
                  <a:pt x="151085" y="57480"/>
                  <a:pt x="151056" y="57461"/>
                  <a:pt x="151038" y="57433"/>
                </a:cubicBezTo>
                <a:cubicBezTo>
                  <a:pt x="154237" y="51317"/>
                  <a:pt x="158210" y="46400"/>
                  <a:pt x="162957" y="42672"/>
                </a:cubicBezTo>
                <a:close/>
                <a:moveTo>
                  <a:pt x="147678" y="65058"/>
                </a:moveTo>
                <a:lnTo>
                  <a:pt x="178925" y="99448"/>
                </a:lnTo>
                <a:cubicBezTo>
                  <a:pt x="177925" y="99476"/>
                  <a:pt x="176911" y="99490"/>
                  <a:pt x="175884" y="99490"/>
                </a:cubicBezTo>
                <a:cubicBezTo>
                  <a:pt x="165729" y="99490"/>
                  <a:pt x="154276" y="98133"/>
                  <a:pt x="141694" y="95390"/>
                </a:cubicBezTo>
                <a:lnTo>
                  <a:pt x="141685" y="95390"/>
                </a:lnTo>
                <a:cubicBezTo>
                  <a:pt x="142563" y="83603"/>
                  <a:pt x="144554" y="73495"/>
                  <a:pt x="147678" y="65058"/>
                </a:cubicBezTo>
                <a:close/>
                <a:moveTo>
                  <a:pt x="103332" y="96789"/>
                </a:moveTo>
                <a:cubicBezTo>
                  <a:pt x="111645" y="96789"/>
                  <a:pt x="120964" y="98107"/>
                  <a:pt x="131257" y="100741"/>
                </a:cubicBezTo>
                <a:cubicBezTo>
                  <a:pt x="132078" y="100958"/>
                  <a:pt x="132908" y="101166"/>
                  <a:pt x="133729" y="101364"/>
                </a:cubicBezTo>
                <a:cubicBezTo>
                  <a:pt x="133710" y="101949"/>
                  <a:pt x="133682" y="102544"/>
                  <a:pt x="133673" y="103148"/>
                </a:cubicBezTo>
                <a:lnTo>
                  <a:pt x="133663" y="103138"/>
                </a:lnTo>
                <a:cubicBezTo>
                  <a:pt x="133248" y="117011"/>
                  <a:pt x="131106" y="128742"/>
                  <a:pt x="127246" y="138321"/>
                </a:cubicBezTo>
                <a:lnTo>
                  <a:pt x="90581" y="97976"/>
                </a:lnTo>
                <a:cubicBezTo>
                  <a:pt x="94526" y="97184"/>
                  <a:pt x="98778" y="96789"/>
                  <a:pt x="103332" y="96789"/>
                </a:cubicBezTo>
                <a:close/>
                <a:moveTo>
                  <a:pt x="82446" y="100345"/>
                </a:moveTo>
                <a:lnTo>
                  <a:pt x="123678" y="145720"/>
                </a:lnTo>
                <a:cubicBezTo>
                  <a:pt x="121206" y="150033"/>
                  <a:pt x="118289" y="153761"/>
                  <a:pt x="114911" y="156904"/>
                </a:cubicBezTo>
                <a:lnTo>
                  <a:pt x="69517" y="108480"/>
                </a:lnTo>
                <a:cubicBezTo>
                  <a:pt x="73207" y="104988"/>
                  <a:pt x="77510" y="102270"/>
                  <a:pt x="82446" y="100345"/>
                </a:cubicBezTo>
                <a:close/>
                <a:moveTo>
                  <a:pt x="64496" y="114256"/>
                </a:moveTo>
                <a:lnTo>
                  <a:pt x="108861" y="161585"/>
                </a:lnTo>
                <a:cubicBezTo>
                  <a:pt x="108248" y="161981"/>
                  <a:pt x="107625" y="162359"/>
                  <a:pt x="106993" y="162727"/>
                </a:cubicBezTo>
                <a:cubicBezTo>
                  <a:pt x="102378" y="165350"/>
                  <a:pt x="97338" y="167115"/>
                  <a:pt x="92063" y="168172"/>
                </a:cubicBezTo>
                <a:lnTo>
                  <a:pt x="57125" y="129214"/>
                </a:lnTo>
                <a:cubicBezTo>
                  <a:pt x="58890" y="123788"/>
                  <a:pt x="61287" y="118701"/>
                  <a:pt x="64496" y="114256"/>
                </a:cubicBezTo>
                <a:close/>
                <a:moveTo>
                  <a:pt x="54832" y="138076"/>
                </a:moveTo>
                <a:lnTo>
                  <a:pt x="82871" y="169342"/>
                </a:lnTo>
                <a:cubicBezTo>
                  <a:pt x="81298" y="169436"/>
                  <a:pt x="79713" y="169480"/>
                  <a:pt x="78121" y="169480"/>
                </a:cubicBezTo>
                <a:cubicBezTo>
                  <a:pt x="69730" y="169480"/>
                  <a:pt x="61128" y="168242"/>
                  <a:pt x="52925" y="166369"/>
                </a:cubicBezTo>
                <a:cubicBezTo>
                  <a:pt x="52595" y="157206"/>
                  <a:pt x="52992" y="147381"/>
                  <a:pt x="54832" y="138076"/>
                </a:cubicBezTo>
                <a:close/>
                <a:moveTo>
                  <a:pt x="217743" y="1"/>
                </a:moveTo>
                <a:cubicBezTo>
                  <a:pt x="217209" y="1"/>
                  <a:pt x="216665" y="115"/>
                  <a:pt x="216147" y="355"/>
                </a:cubicBezTo>
                <a:cubicBezTo>
                  <a:pt x="214231" y="1232"/>
                  <a:pt x="213400" y="3488"/>
                  <a:pt x="214278" y="5404"/>
                </a:cubicBezTo>
                <a:cubicBezTo>
                  <a:pt x="218959" y="15587"/>
                  <a:pt x="222451" y="25081"/>
                  <a:pt x="224735" y="33811"/>
                </a:cubicBezTo>
                <a:cubicBezTo>
                  <a:pt x="214118" y="29768"/>
                  <a:pt x="201893" y="26560"/>
                  <a:pt x="189842" y="26560"/>
                </a:cubicBezTo>
                <a:cubicBezTo>
                  <a:pt x="181187" y="26560"/>
                  <a:pt x="172622" y="28215"/>
                  <a:pt x="164807" y="32404"/>
                </a:cubicBezTo>
                <a:cubicBezTo>
                  <a:pt x="146998" y="41955"/>
                  <a:pt x="136730" y="62529"/>
                  <a:pt x="134192" y="93625"/>
                </a:cubicBezTo>
                <a:lnTo>
                  <a:pt x="133144" y="93361"/>
                </a:lnTo>
                <a:cubicBezTo>
                  <a:pt x="122229" y="90564"/>
                  <a:pt x="112270" y="89167"/>
                  <a:pt x="103293" y="89167"/>
                </a:cubicBezTo>
                <a:cubicBezTo>
                  <a:pt x="86431" y="89167"/>
                  <a:pt x="73037" y="94096"/>
                  <a:pt x="63288" y="103931"/>
                </a:cubicBezTo>
                <a:cubicBezTo>
                  <a:pt x="48169" y="119173"/>
                  <a:pt x="44687" y="143342"/>
                  <a:pt x="45168" y="164388"/>
                </a:cubicBezTo>
                <a:cubicBezTo>
                  <a:pt x="23632" y="158338"/>
                  <a:pt x="6521" y="149023"/>
                  <a:pt x="6191" y="148844"/>
                </a:cubicBezTo>
                <a:cubicBezTo>
                  <a:pt x="5607" y="148521"/>
                  <a:pt x="4975" y="148368"/>
                  <a:pt x="4352" y="148368"/>
                </a:cubicBezTo>
                <a:cubicBezTo>
                  <a:pt x="3010" y="148368"/>
                  <a:pt x="1709" y="149079"/>
                  <a:pt x="1019" y="150335"/>
                </a:cubicBezTo>
                <a:cubicBezTo>
                  <a:pt x="0" y="152176"/>
                  <a:pt x="661" y="154488"/>
                  <a:pt x="2501" y="155507"/>
                </a:cubicBezTo>
                <a:cubicBezTo>
                  <a:pt x="3945" y="156300"/>
                  <a:pt x="22433" y="166388"/>
                  <a:pt x="45536" y="172504"/>
                </a:cubicBezTo>
                <a:cubicBezTo>
                  <a:pt x="46801" y="190737"/>
                  <a:pt x="50509" y="205063"/>
                  <a:pt x="50849" y="206347"/>
                </a:cubicBezTo>
                <a:cubicBezTo>
                  <a:pt x="51293" y="208017"/>
                  <a:pt x="52803" y="209178"/>
                  <a:pt x="54520" y="209178"/>
                </a:cubicBezTo>
                <a:cubicBezTo>
                  <a:pt x="54851" y="209178"/>
                  <a:pt x="55181" y="209140"/>
                  <a:pt x="55502" y="209055"/>
                </a:cubicBezTo>
                <a:cubicBezTo>
                  <a:pt x="57540" y="208508"/>
                  <a:pt x="58748" y="206422"/>
                  <a:pt x="58210" y="204393"/>
                </a:cubicBezTo>
                <a:cubicBezTo>
                  <a:pt x="58135" y="204101"/>
                  <a:pt x="54785" y="191171"/>
                  <a:pt x="53407" y="174382"/>
                </a:cubicBezTo>
                <a:lnTo>
                  <a:pt x="53407" y="174382"/>
                </a:lnTo>
                <a:cubicBezTo>
                  <a:pt x="61363" y="176062"/>
                  <a:pt x="69668" y="177147"/>
                  <a:pt x="77878" y="177147"/>
                </a:cubicBezTo>
                <a:cubicBezTo>
                  <a:pt x="89449" y="177147"/>
                  <a:pt x="100830" y="174995"/>
                  <a:pt x="110749" y="169352"/>
                </a:cubicBezTo>
                <a:cubicBezTo>
                  <a:pt x="130020" y="158367"/>
                  <a:pt x="140288" y="136179"/>
                  <a:pt x="141279" y="103374"/>
                </a:cubicBezTo>
                <a:cubicBezTo>
                  <a:pt x="141279" y="103280"/>
                  <a:pt x="141289" y="103186"/>
                  <a:pt x="141289" y="103091"/>
                </a:cubicBezTo>
                <a:cubicBezTo>
                  <a:pt x="153770" y="105722"/>
                  <a:pt x="165258" y="107029"/>
                  <a:pt x="175598" y="107029"/>
                </a:cubicBezTo>
                <a:cubicBezTo>
                  <a:pt x="198010" y="107029"/>
                  <a:pt x="215035" y="100892"/>
                  <a:pt x="225122" y="88803"/>
                </a:cubicBezTo>
                <a:cubicBezTo>
                  <a:pt x="231851" y="80762"/>
                  <a:pt x="237475" y="67587"/>
                  <a:pt x="234918" y="46542"/>
                </a:cubicBezTo>
                <a:lnTo>
                  <a:pt x="234918" y="46542"/>
                </a:lnTo>
                <a:cubicBezTo>
                  <a:pt x="240873" y="49486"/>
                  <a:pt x="245658" y="52299"/>
                  <a:pt x="248612" y="54139"/>
                </a:cubicBezTo>
                <a:cubicBezTo>
                  <a:pt x="249216" y="54494"/>
                  <a:pt x="249878" y="54662"/>
                  <a:pt x="250533" y="54662"/>
                </a:cubicBezTo>
                <a:cubicBezTo>
                  <a:pt x="251810" y="54662"/>
                  <a:pt x="253056" y="54019"/>
                  <a:pt x="253774" y="52865"/>
                </a:cubicBezTo>
                <a:cubicBezTo>
                  <a:pt x="254859" y="51109"/>
                  <a:pt x="254350" y="48807"/>
                  <a:pt x="252623" y="47674"/>
                </a:cubicBezTo>
                <a:lnTo>
                  <a:pt x="252642" y="47674"/>
                </a:lnTo>
                <a:cubicBezTo>
                  <a:pt x="246451" y="43852"/>
                  <a:pt x="240024" y="40426"/>
                  <a:pt x="233389" y="37425"/>
                </a:cubicBezTo>
                <a:cubicBezTo>
                  <a:pt x="231247" y="27318"/>
                  <a:pt x="227377" y="15662"/>
                  <a:pt x="221205" y="2223"/>
                </a:cubicBezTo>
                <a:cubicBezTo>
                  <a:pt x="220558" y="826"/>
                  <a:pt x="219183" y="1"/>
                  <a:pt x="21774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426" name="Google Shape;426;p11"/>
          <p:cNvGrpSpPr/>
          <p:nvPr/>
        </p:nvGrpSpPr>
        <p:grpSpPr>
          <a:xfrm rot="-6685073">
            <a:off x="8384742" y="-10224"/>
            <a:ext cx="1884579" cy="3522852"/>
            <a:chOff x="4530725" y="2880400"/>
            <a:chExt cx="418300" cy="781875"/>
          </a:xfrm>
        </p:grpSpPr>
        <p:sp>
          <p:nvSpPr>
            <p:cNvPr id="427" name="Google Shape;427;p11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8" name="Google Shape;428;p11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9" name="Google Shape;429;p11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0" name="Google Shape;430;p11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1" name="Google Shape;431;p11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2" name="Google Shape;432;p11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3" name="Google Shape;433;p11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4" name="Google Shape;434;p11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5" name="Google Shape;435;p11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6" name="Google Shape;436;p11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7" name="Google Shape;437;p11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8" name="Google Shape;438;p11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9" name="Google Shape;439;p11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0" name="Google Shape;440;p11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1" name="Google Shape;441;p11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442" name="Google Shape;442;p11"/>
          <p:cNvGrpSpPr/>
          <p:nvPr/>
        </p:nvGrpSpPr>
        <p:grpSpPr>
          <a:xfrm rot="1155829">
            <a:off x="898703" y="3804077"/>
            <a:ext cx="1884591" cy="3522873"/>
            <a:chOff x="4530725" y="2880400"/>
            <a:chExt cx="418300" cy="781875"/>
          </a:xfrm>
        </p:grpSpPr>
        <p:sp>
          <p:nvSpPr>
            <p:cNvPr id="443" name="Google Shape;443;p11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4" name="Google Shape;444;p11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5" name="Google Shape;445;p11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6" name="Google Shape;446;p11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7" name="Google Shape;447;p11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8" name="Google Shape;448;p11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9" name="Google Shape;449;p11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0" name="Google Shape;450;p11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1" name="Google Shape;451;p11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2" name="Google Shape;452;p11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3" name="Google Shape;453;p11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4" name="Google Shape;454;p11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5" name="Google Shape;455;p11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6" name="Google Shape;456;p11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7" name="Google Shape;457;p11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bg>
      <p:bgPr>
        <a:solidFill>
          <a:srgbClr val="FFFFFF"/>
        </a:solidFill>
        <a:effectLst/>
      </p:bgPr>
    </p:bg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3"/>
          <p:cNvSpPr txBox="1"/>
          <p:nvPr>
            <p:ph type="title" hasCustomPrompt="1"/>
          </p:nvPr>
        </p:nvSpPr>
        <p:spPr>
          <a:xfrm>
            <a:off x="2603396" y="1494488"/>
            <a:ext cx="733200" cy="593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61" name="Google Shape;461;p13"/>
          <p:cNvSpPr txBox="1"/>
          <p:nvPr>
            <p:ph type="subTitle" idx="1"/>
          </p:nvPr>
        </p:nvSpPr>
        <p:spPr>
          <a:xfrm>
            <a:off x="1367996" y="2357680"/>
            <a:ext cx="32040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2" name="Google Shape;462;p13"/>
          <p:cNvSpPr txBox="1"/>
          <p:nvPr>
            <p:ph type="title" idx="2" hasCustomPrompt="1"/>
          </p:nvPr>
        </p:nvSpPr>
        <p:spPr>
          <a:xfrm>
            <a:off x="5807405" y="1494488"/>
            <a:ext cx="733200" cy="593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63" name="Google Shape;463;p13"/>
          <p:cNvSpPr txBox="1"/>
          <p:nvPr>
            <p:ph type="subTitle" idx="3"/>
          </p:nvPr>
        </p:nvSpPr>
        <p:spPr>
          <a:xfrm>
            <a:off x="4572005" y="2357680"/>
            <a:ext cx="32040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4" name="Google Shape;464;p13"/>
          <p:cNvSpPr txBox="1"/>
          <p:nvPr>
            <p:ph type="title" idx="4" hasCustomPrompt="1"/>
          </p:nvPr>
        </p:nvSpPr>
        <p:spPr>
          <a:xfrm>
            <a:off x="2603396" y="3086188"/>
            <a:ext cx="733200" cy="593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65" name="Google Shape;465;p13"/>
          <p:cNvSpPr txBox="1"/>
          <p:nvPr>
            <p:ph type="subTitle" idx="5"/>
          </p:nvPr>
        </p:nvSpPr>
        <p:spPr>
          <a:xfrm>
            <a:off x="1367996" y="3957188"/>
            <a:ext cx="32040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6" name="Google Shape;466;p13"/>
          <p:cNvSpPr txBox="1"/>
          <p:nvPr>
            <p:ph type="title" idx="6" hasCustomPrompt="1"/>
          </p:nvPr>
        </p:nvSpPr>
        <p:spPr>
          <a:xfrm>
            <a:off x="5807405" y="3086188"/>
            <a:ext cx="733200" cy="593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67" name="Google Shape;467;p13"/>
          <p:cNvSpPr txBox="1"/>
          <p:nvPr>
            <p:ph type="subTitle" idx="7"/>
          </p:nvPr>
        </p:nvSpPr>
        <p:spPr>
          <a:xfrm>
            <a:off x="4572005" y="3957188"/>
            <a:ext cx="32040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8" name="Google Shape;468;p13"/>
          <p:cNvSpPr txBox="1"/>
          <p:nvPr>
            <p:ph type="subTitle" idx="8"/>
          </p:nvPr>
        </p:nvSpPr>
        <p:spPr>
          <a:xfrm>
            <a:off x="1367996" y="2040005"/>
            <a:ext cx="3204000" cy="46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0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469" name="Google Shape;469;p13"/>
          <p:cNvSpPr txBox="1"/>
          <p:nvPr>
            <p:ph type="subTitle" idx="9"/>
          </p:nvPr>
        </p:nvSpPr>
        <p:spPr>
          <a:xfrm>
            <a:off x="4572005" y="2040005"/>
            <a:ext cx="3204000" cy="46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0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470" name="Google Shape;470;p13"/>
          <p:cNvSpPr txBox="1"/>
          <p:nvPr>
            <p:ph type="subTitle" idx="13"/>
          </p:nvPr>
        </p:nvSpPr>
        <p:spPr>
          <a:xfrm>
            <a:off x="1367996" y="3636262"/>
            <a:ext cx="3204000" cy="46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0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471" name="Google Shape;471;p13"/>
          <p:cNvSpPr txBox="1"/>
          <p:nvPr>
            <p:ph type="subTitle" idx="14"/>
          </p:nvPr>
        </p:nvSpPr>
        <p:spPr>
          <a:xfrm>
            <a:off x="4572005" y="3636262"/>
            <a:ext cx="3204000" cy="46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0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/>
        </p:txBody>
      </p:sp>
      <p:sp>
        <p:nvSpPr>
          <p:cNvPr id="472" name="Google Shape;472;p13"/>
          <p:cNvSpPr txBox="1"/>
          <p:nvPr>
            <p:ph type="title" idx="15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73" name="Google Shape;473;p13"/>
          <p:cNvGrpSpPr/>
          <p:nvPr/>
        </p:nvGrpSpPr>
        <p:grpSpPr>
          <a:xfrm rot="4577290" flipH="1">
            <a:off x="-1010282" y="113706"/>
            <a:ext cx="2215225" cy="1900331"/>
            <a:chOff x="4770475" y="2910125"/>
            <a:chExt cx="548975" cy="470975"/>
          </a:xfrm>
        </p:grpSpPr>
        <p:sp>
          <p:nvSpPr>
            <p:cNvPr id="474" name="Google Shape;474;p13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5" name="Google Shape;475;p13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6" name="Google Shape;476;p13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7" name="Google Shape;477;p13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8" name="Google Shape;478;p13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9" name="Google Shape;479;p13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480" name="Google Shape;480;p13"/>
          <p:cNvSpPr/>
          <p:nvPr/>
        </p:nvSpPr>
        <p:spPr>
          <a:xfrm rot="-2002575">
            <a:off x="436915" y="2996839"/>
            <a:ext cx="638026" cy="638026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81" name="Google Shape;481;p13"/>
          <p:cNvSpPr/>
          <p:nvPr/>
        </p:nvSpPr>
        <p:spPr>
          <a:xfrm rot="-365596">
            <a:off x="7144055" y="-316500"/>
            <a:ext cx="1224512" cy="1005026"/>
          </a:xfrm>
          <a:custGeom>
            <a:avLst/>
            <a:gdLst/>
            <a:ahLst/>
            <a:cxnLst/>
            <a:rect l="l" t="t" r="r" b="b"/>
            <a:pathLst>
              <a:path w="254860" h="209178" extrusionOk="0">
                <a:moveTo>
                  <a:pt x="192647" y="34169"/>
                </a:moveTo>
                <a:lnTo>
                  <a:pt x="192647" y="34169"/>
                </a:lnTo>
                <a:cubicBezTo>
                  <a:pt x="204510" y="34669"/>
                  <a:pt x="216571" y="38454"/>
                  <a:pt x="226698" y="42757"/>
                </a:cubicBezTo>
                <a:cubicBezTo>
                  <a:pt x="228736" y="54328"/>
                  <a:pt x="228359" y="64331"/>
                  <a:pt x="225575" y="72561"/>
                </a:cubicBezTo>
                <a:lnTo>
                  <a:pt x="192647" y="34169"/>
                </a:lnTo>
                <a:close/>
                <a:moveTo>
                  <a:pt x="182955" y="34566"/>
                </a:moveTo>
                <a:lnTo>
                  <a:pt x="221951" y="80045"/>
                </a:lnTo>
                <a:cubicBezTo>
                  <a:pt x="221979" y="80073"/>
                  <a:pt x="221998" y="80092"/>
                  <a:pt x="222026" y="80120"/>
                </a:cubicBezTo>
                <a:cubicBezTo>
                  <a:pt x="221196" y="81451"/>
                  <a:pt x="220280" y="82725"/>
                  <a:pt x="219280" y="83924"/>
                </a:cubicBezTo>
                <a:cubicBezTo>
                  <a:pt x="217326" y="86255"/>
                  <a:pt x="215071" y="88321"/>
                  <a:pt x="212589" y="90067"/>
                </a:cubicBezTo>
                <a:lnTo>
                  <a:pt x="169460" y="38576"/>
                </a:lnTo>
                <a:cubicBezTo>
                  <a:pt x="173725" y="36453"/>
                  <a:pt x="178274" y="35170"/>
                  <a:pt x="182955" y="34566"/>
                </a:cubicBezTo>
                <a:close/>
                <a:moveTo>
                  <a:pt x="162957" y="42672"/>
                </a:moveTo>
                <a:lnTo>
                  <a:pt x="205869" y="93918"/>
                </a:lnTo>
                <a:cubicBezTo>
                  <a:pt x="200773" y="96258"/>
                  <a:pt x="194846" y="97863"/>
                  <a:pt x="188174" y="98731"/>
                </a:cubicBezTo>
                <a:cubicBezTo>
                  <a:pt x="188004" y="98250"/>
                  <a:pt x="187740" y="97806"/>
                  <a:pt x="187391" y="97438"/>
                </a:cubicBezTo>
                <a:lnTo>
                  <a:pt x="151104" y="57499"/>
                </a:lnTo>
                <a:cubicBezTo>
                  <a:pt x="151085" y="57480"/>
                  <a:pt x="151056" y="57461"/>
                  <a:pt x="151038" y="57433"/>
                </a:cubicBezTo>
                <a:cubicBezTo>
                  <a:pt x="154237" y="51317"/>
                  <a:pt x="158210" y="46400"/>
                  <a:pt x="162957" y="42672"/>
                </a:cubicBezTo>
                <a:close/>
                <a:moveTo>
                  <a:pt x="147678" y="65058"/>
                </a:moveTo>
                <a:lnTo>
                  <a:pt x="178925" y="99448"/>
                </a:lnTo>
                <a:cubicBezTo>
                  <a:pt x="177925" y="99476"/>
                  <a:pt x="176911" y="99490"/>
                  <a:pt x="175884" y="99490"/>
                </a:cubicBezTo>
                <a:cubicBezTo>
                  <a:pt x="165729" y="99490"/>
                  <a:pt x="154276" y="98133"/>
                  <a:pt x="141694" y="95390"/>
                </a:cubicBezTo>
                <a:lnTo>
                  <a:pt x="141685" y="95390"/>
                </a:lnTo>
                <a:cubicBezTo>
                  <a:pt x="142563" y="83603"/>
                  <a:pt x="144554" y="73495"/>
                  <a:pt x="147678" y="65058"/>
                </a:cubicBezTo>
                <a:close/>
                <a:moveTo>
                  <a:pt x="103332" y="96789"/>
                </a:moveTo>
                <a:cubicBezTo>
                  <a:pt x="111645" y="96789"/>
                  <a:pt x="120964" y="98107"/>
                  <a:pt x="131257" y="100741"/>
                </a:cubicBezTo>
                <a:cubicBezTo>
                  <a:pt x="132078" y="100958"/>
                  <a:pt x="132908" y="101166"/>
                  <a:pt x="133729" y="101364"/>
                </a:cubicBezTo>
                <a:cubicBezTo>
                  <a:pt x="133710" y="101949"/>
                  <a:pt x="133682" y="102544"/>
                  <a:pt x="133673" y="103148"/>
                </a:cubicBezTo>
                <a:lnTo>
                  <a:pt x="133663" y="103138"/>
                </a:lnTo>
                <a:cubicBezTo>
                  <a:pt x="133248" y="117011"/>
                  <a:pt x="131106" y="128742"/>
                  <a:pt x="127246" y="138321"/>
                </a:cubicBezTo>
                <a:lnTo>
                  <a:pt x="90581" y="97976"/>
                </a:lnTo>
                <a:cubicBezTo>
                  <a:pt x="94526" y="97184"/>
                  <a:pt x="98778" y="96789"/>
                  <a:pt x="103332" y="96789"/>
                </a:cubicBezTo>
                <a:close/>
                <a:moveTo>
                  <a:pt x="82446" y="100345"/>
                </a:moveTo>
                <a:lnTo>
                  <a:pt x="123678" y="145720"/>
                </a:lnTo>
                <a:cubicBezTo>
                  <a:pt x="121206" y="150033"/>
                  <a:pt x="118289" y="153761"/>
                  <a:pt x="114911" y="156904"/>
                </a:cubicBezTo>
                <a:lnTo>
                  <a:pt x="69517" y="108480"/>
                </a:lnTo>
                <a:cubicBezTo>
                  <a:pt x="73207" y="104988"/>
                  <a:pt x="77510" y="102270"/>
                  <a:pt x="82446" y="100345"/>
                </a:cubicBezTo>
                <a:close/>
                <a:moveTo>
                  <a:pt x="64496" y="114256"/>
                </a:moveTo>
                <a:lnTo>
                  <a:pt x="108861" y="161585"/>
                </a:lnTo>
                <a:cubicBezTo>
                  <a:pt x="108248" y="161981"/>
                  <a:pt x="107625" y="162359"/>
                  <a:pt x="106993" y="162727"/>
                </a:cubicBezTo>
                <a:cubicBezTo>
                  <a:pt x="102378" y="165350"/>
                  <a:pt x="97338" y="167115"/>
                  <a:pt x="92063" y="168172"/>
                </a:cubicBezTo>
                <a:lnTo>
                  <a:pt x="57125" y="129214"/>
                </a:lnTo>
                <a:cubicBezTo>
                  <a:pt x="58890" y="123788"/>
                  <a:pt x="61287" y="118701"/>
                  <a:pt x="64496" y="114256"/>
                </a:cubicBezTo>
                <a:close/>
                <a:moveTo>
                  <a:pt x="54832" y="138076"/>
                </a:moveTo>
                <a:lnTo>
                  <a:pt x="82871" y="169342"/>
                </a:lnTo>
                <a:cubicBezTo>
                  <a:pt x="81298" y="169436"/>
                  <a:pt x="79713" y="169480"/>
                  <a:pt x="78121" y="169480"/>
                </a:cubicBezTo>
                <a:cubicBezTo>
                  <a:pt x="69730" y="169480"/>
                  <a:pt x="61128" y="168242"/>
                  <a:pt x="52925" y="166369"/>
                </a:cubicBezTo>
                <a:cubicBezTo>
                  <a:pt x="52595" y="157206"/>
                  <a:pt x="52992" y="147381"/>
                  <a:pt x="54832" y="138076"/>
                </a:cubicBezTo>
                <a:close/>
                <a:moveTo>
                  <a:pt x="217743" y="1"/>
                </a:moveTo>
                <a:cubicBezTo>
                  <a:pt x="217209" y="1"/>
                  <a:pt x="216665" y="115"/>
                  <a:pt x="216147" y="355"/>
                </a:cubicBezTo>
                <a:cubicBezTo>
                  <a:pt x="214231" y="1232"/>
                  <a:pt x="213400" y="3488"/>
                  <a:pt x="214278" y="5404"/>
                </a:cubicBezTo>
                <a:cubicBezTo>
                  <a:pt x="218959" y="15587"/>
                  <a:pt x="222451" y="25081"/>
                  <a:pt x="224735" y="33811"/>
                </a:cubicBezTo>
                <a:cubicBezTo>
                  <a:pt x="214118" y="29768"/>
                  <a:pt x="201893" y="26560"/>
                  <a:pt x="189842" y="26560"/>
                </a:cubicBezTo>
                <a:cubicBezTo>
                  <a:pt x="181187" y="26560"/>
                  <a:pt x="172622" y="28215"/>
                  <a:pt x="164807" y="32404"/>
                </a:cubicBezTo>
                <a:cubicBezTo>
                  <a:pt x="146998" y="41955"/>
                  <a:pt x="136730" y="62529"/>
                  <a:pt x="134192" y="93625"/>
                </a:cubicBezTo>
                <a:lnTo>
                  <a:pt x="133144" y="93361"/>
                </a:lnTo>
                <a:cubicBezTo>
                  <a:pt x="122229" y="90564"/>
                  <a:pt x="112270" y="89167"/>
                  <a:pt x="103293" y="89167"/>
                </a:cubicBezTo>
                <a:cubicBezTo>
                  <a:pt x="86431" y="89167"/>
                  <a:pt x="73037" y="94096"/>
                  <a:pt x="63288" y="103931"/>
                </a:cubicBezTo>
                <a:cubicBezTo>
                  <a:pt x="48169" y="119173"/>
                  <a:pt x="44687" y="143342"/>
                  <a:pt x="45168" y="164388"/>
                </a:cubicBezTo>
                <a:cubicBezTo>
                  <a:pt x="23632" y="158338"/>
                  <a:pt x="6521" y="149023"/>
                  <a:pt x="6191" y="148844"/>
                </a:cubicBezTo>
                <a:cubicBezTo>
                  <a:pt x="5607" y="148521"/>
                  <a:pt x="4975" y="148368"/>
                  <a:pt x="4352" y="148368"/>
                </a:cubicBezTo>
                <a:cubicBezTo>
                  <a:pt x="3010" y="148368"/>
                  <a:pt x="1709" y="149079"/>
                  <a:pt x="1019" y="150335"/>
                </a:cubicBezTo>
                <a:cubicBezTo>
                  <a:pt x="0" y="152176"/>
                  <a:pt x="661" y="154488"/>
                  <a:pt x="2501" y="155507"/>
                </a:cubicBezTo>
                <a:cubicBezTo>
                  <a:pt x="3945" y="156300"/>
                  <a:pt x="22433" y="166388"/>
                  <a:pt x="45536" y="172504"/>
                </a:cubicBezTo>
                <a:cubicBezTo>
                  <a:pt x="46801" y="190737"/>
                  <a:pt x="50509" y="205063"/>
                  <a:pt x="50849" y="206347"/>
                </a:cubicBezTo>
                <a:cubicBezTo>
                  <a:pt x="51293" y="208017"/>
                  <a:pt x="52803" y="209178"/>
                  <a:pt x="54520" y="209178"/>
                </a:cubicBezTo>
                <a:cubicBezTo>
                  <a:pt x="54851" y="209178"/>
                  <a:pt x="55181" y="209140"/>
                  <a:pt x="55502" y="209055"/>
                </a:cubicBezTo>
                <a:cubicBezTo>
                  <a:pt x="57540" y="208508"/>
                  <a:pt x="58748" y="206422"/>
                  <a:pt x="58210" y="204393"/>
                </a:cubicBezTo>
                <a:cubicBezTo>
                  <a:pt x="58135" y="204101"/>
                  <a:pt x="54785" y="191171"/>
                  <a:pt x="53407" y="174382"/>
                </a:cubicBezTo>
                <a:lnTo>
                  <a:pt x="53407" y="174382"/>
                </a:lnTo>
                <a:cubicBezTo>
                  <a:pt x="61363" y="176062"/>
                  <a:pt x="69668" y="177147"/>
                  <a:pt x="77878" y="177147"/>
                </a:cubicBezTo>
                <a:cubicBezTo>
                  <a:pt x="89449" y="177147"/>
                  <a:pt x="100830" y="174995"/>
                  <a:pt x="110749" y="169352"/>
                </a:cubicBezTo>
                <a:cubicBezTo>
                  <a:pt x="130020" y="158367"/>
                  <a:pt x="140288" y="136179"/>
                  <a:pt x="141279" y="103374"/>
                </a:cubicBezTo>
                <a:cubicBezTo>
                  <a:pt x="141279" y="103280"/>
                  <a:pt x="141289" y="103186"/>
                  <a:pt x="141289" y="103091"/>
                </a:cubicBezTo>
                <a:cubicBezTo>
                  <a:pt x="153770" y="105722"/>
                  <a:pt x="165258" y="107029"/>
                  <a:pt x="175598" y="107029"/>
                </a:cubicBezTo>
                <a:cubicBezTo>
                  <a:pt x="198010" y="107029"/>
                  <a:pt x="215035" y="100892"/>
                  <a:pt x="225122" y="88803"/>
                </a:cubicBezTo>
                <a:cubicBezTo>
                  <a:pt x="231851" y="80762"/>
                  <a:pt x="237475" y="67587"/>
                  <a:pt x="234918" y="46542"/>
                </a:cubicBezTo>
                <a:lnTo>
                  <a:pt x="234918" y="46542"/>
                </a:lnTo>
                <a:cubicBezTo>
                  <a:pt x="240873" y="49486"/>
                  <a:pt x="245658" y="52299"/>
                  <a:pt x="248612" y="54139"/>
                </a:cubicBezTo>
                <a:cubicBezTo>
                  <a:pt x="249216" y="54494"/>
                  <a:pt x="249878" y="54662"/>
                  <a:pt x="250533" y="54662"/>
                </a:cubicBezTo>
                <a:cubicBezTo>
                  <a:pt x="251810" y="54662"/>
                  <a:pt x="253056" y="54019"/>
                  <a:pt x="253774" y="52865"/>
                </a:cubicBezTo>
                <a:cubicBezTo>
                  <a:pt x="254859" y="51109"/>
                  <a:pt x="254350" y="48807"/>
                  <a:pt x="252623" y="47674"/>
                </a:cubicBezTo>
                <a:lnTo>
                  <a:pt x="252642" y="47674"/>
                </a:lnTo>
                <a:cubicBezTo>
                  <a:pt x="246451" y="43852"/>
                  <a:pt x="240024" y="40426"/>
                  <a:pt x="233389" y="37425"/>
                </a:cubicBezTo>
                <a:cubicBezTo>
                  <a:pt x="231247" y="27318"/>
                  <a:pt x="227377" y="15662"/>
                  <a:pt x="221205" y="2223"/>
                </a:cubicBezTo>
                <a:cubicBezTo>
                  <a:pt x="220558" y="826"/>
                  <a:pt x="219183" y="1"/>
                  <a:pt x="21774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482" name="Google Shape;482;p13"/>
          <p:cNvGrpSpPr/>
          <p:nvPr/>
        </p:nvGrpSpPr>
        <p:grpSpPr>
          <a:xfrm rot="7160093">
            <a:off x="-380390" y="-1101355"/>
            <a:ext cx="1438524" cy="2689024"/>
            <a:chOff x="4530725" y="2880400"/>
            <a:chExt cx="418300" cy="781875"/>
          </a:xfrm>
        </p:grpSpPr>
        <p:sp>
          <p:nvSpPr>
            <p:cNvPr id="483" name="Google Shape;483;p13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4" name="Google Shape;484;p13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5" name="Google Shape;485;p13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6" name="Google Shape;486;p13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7" name="Google Shape;487;p13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8" name="Google Shape;488;p13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9" name="Google Shape;489;p13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0" name="Google Shape;490;p13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1" name="Google Shape;491;p13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2" name="Google Shape;492;p13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3" name="Google Shape;493;p13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4" name="Google Shape;494;p13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5" name="Google Shape;495;p13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6" name="Google Shape;496;p13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7" name="Google Shape;497;p13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498" name="Google Shape;498;p13"/>
          <p:cNvGrpSpPr/>
          <p:nvPr/>
        </p:nvGrpSpPr>
        <p:grpSpPr>
          <a:xfrm rot="-8890992" flipH="1">
            <a:off x="7866927" y="678740"/>
            <a:ext cx="2215248" cy="1900329"/>
            <a:chOff x="4770475" y="2910125"/>
            <a:chExt cx="548975" cy="470975"/>
          </a:xfrm>
        </p:grpSpPr>
        <p:sp>
          <p:nvSpPr>
            <p:cNvPr id="499" name="Google Shape;499;p13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0" name="Google Shape;500;p13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1" name="Google Shape;501;p13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2" name="Google Shape;502;p13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3" name="Google Shape;503;p13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4" name="Google Shape;504;p13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505" name="Google Shape;505;p13"/>
          <p:cNvGrpSpPr/>
          <p:nvPr/>
        </p:nvGrpSpPr>
        <p:grpSpPr>
          <a:xfrm rot="988674">
            <a:off x="-755793" y="3780579"/>
            <a:ext cx="1819045" cy="2412103"/>
            <a:chOff x="1936325" y="996650"/>
            <a:chExt cx="730000" cy="968000"/>
          </a:xfrm>
        </p:grpSpPr>
        <p:sp>
          <p:nvSpPr>
            <p:cNvPr id="506" name="Google Shape;506;p13"/>
            <p:cNvSpPr/>
            <p:nvPr/>
          </p:nvSpPr>
          <p:spPr>
            <a:xfrm>
              <a:off x="1936325" y="1796325"/>
              <a:ext cx="228750" cy="168325"/>
            </a:xfrm>
            <a:custGeom>
              <a:avLst/>
              <a:gdLst/>
              <a:ahLst/>
              <a:cxnLst/>
              <a:rect l="l" t="t" r="r" b="b"/>
              <a:pathLst>
                <a:path w="9150" h="6733" extrusionOk="0">
                  <a:moveTo>
                    <a:pt x="1536" y="0"/>
                  </a:moveTo>
                  <a:cubicBezTo>
                    <a:pt x="1315" y="0"/>
                    <a:pt x="1156" y="56"/>
                    <a:pt x="1074" y="172"/>
                  </a:cubicBezTo>
                  <a:cubicBezTo>
                    <a:pt x="1032" y="231"/>
                    <a:pt x="422" y="1105"/>
                    <a:pt x="380" y="1164"/>
                  </a:cubicBezTo>
                  <a:cubicBezTo>
                    <a:pt x="0" y="1704"/>
                    <a:pt x="1414" y="3349"/>
                    <a:pt x="3540" y="4839"/>
                  </a:cubicBezTo>
                  <a:cubicBezTo>
                    <a:pt x="5206" y="6007"/>
                    <a:pt x="6813" y="6733"/>
                    <a:pt x="7613" y="6733"/>
                  </a:cubicBezTo>
                  <a:cubicBezTo>
                    <a:pt x="7834" y="6733"/>
                    <a:pt x="7994" y="6677"/>
                    <a:pt x="8076" y="6561"/>
                  </a:cubicBezTo>
                  <a:cubicBezTo>
                    <a:pt x="8118" y="6502"/>
                    <a:pt x="8729" y="5628"/>
                    <a:pt x="8769" y="5569"/>
                  </a:cubicBezTo>
                  <a:cubicBezTo>
                    <a:pt x="9149" y="5029"/>
                    <a:pt x="7736" y="3386"/>
                    <a:pt x="5611" y="1894"/>
                  </a:cubicBezTo>
                  <a:cubicBezTo>
                    <a:pt x="3945" y="727"/>
                    <a:pt x="2337" y="0"/>
                    <a:pt x="15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7" name="Google Shape;507;p13"/>
            <p:cNvSpPr/>
            <p:nvPr/>
          </p:nvSpPr>
          <p:spPr>
            <a:xfrm>
              <a:off x="1952775" y="1796325"/>
              <a:ext cx="211425" cy="143525"/>
            </a:xfrm>
            <a:custGeom>
              <a:avLst/>
              <a:gdLst/>
              <a:ahLst/>
              <a:cxnLst/>
              <a:rect l="l" t="t" r="r" b="b"/>
              <a:pathLst>
                <a:path w="8457" h="5741" extrusionOk="0">
                  <a:moveTo>
                    <a:pt x="844" y="0"/>
                  </a:moveTo>
                  <a:cubicBezTo>
                    <a:pt x="622" y="0"/>
                    <a:pt x="463" y="56"/>
                    <a:pt x="381" y="172"/>
                  </a:cubicBezTo>
                  <a:cubicBezTo>
                    <a:pt x="1" y="712"/>
                    <a:pt x="1416" y="2358"/>
                    <a:pt x="3541" y="3847"/>
                  </a:cubicBezTo>
                  <a:cubicBezTo>
                    <a:pt x="5204" y="5015"/>
                    <a:pt x="6812" y="5741"/>
                    <a:pt x="7613" y="5741"/>
                  </a:cubicBezTo>
                  <a:cubicBezTo>
                    <a:pt x="7834" y="5741"/>
                    <a:pt x="7994" y="5686"/>
                    <a:pt x="8076" y="5569"/>
                  </a:cubicBezTo>
                  <a:cubicBezTo>
                    <a:pt x="8456" y="5029"/>
                    <a:pt x="7041" y="3384"/>
                    <a:pt x="4918" y="1894"/>
                  </a:cubicBezTo>
                  <a:cubicBezTo>
                    <a:pt x="3254" y="727"/>
                    <a:pt x="1645" y="0"/>
                    <a:pt x="8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8" name="Google Shape;508;p13"/>
            <p:cNvSpPr/>
            <p:nvPr/>
          </p:nvSpPr>
          <p:spPr>
            <a:xfrm>
              <a:off x="2024675" y="1708750"/>
              <a:ext cx="152225" cy="182200"/>
            </a:xfrm>
            <a:custGeom>
              <a:avLst/>
              <a:gdLst/>
              <a:ahLst/>
              <a:cxnLst/>
              <a:rect l="l" t="t" r="r" b="b"/>
              <a:pathLst>
                <a:path w="6089" h="7288" extrusionOk="0">
                  <a:moveTo>
                    <a:pt x="4532" y="0"/>
                  </a:moveTo>
                  <a:lnTo>
                    <a:pt x="141" y="5857"/>
                  </a:lnTo>
                  <a:cubicBezTo>
                    <a:pt x="0" y="6056"/>
                    <a:pt x="314" y="6516"/>
                    <a:pt x="842" y="6887"/>
                  </a:cubicBezTo>
                  <a:cubicBezTo>
                    <a:pt x="1207" y="7142"/>
                    <a:pt x="1577" y="7288"/>
                    <a:pt x="1818" y="7288"/>
                  </a:cubicBezTo>
                  <a:cubicBezTo>
                    <a:pt x="1927" y="7288"/>
                    <a:pt x="2009" y="7258"/>
                    <a:pt x="2053" y="7196"/>
                  </a:cubicBezTo>
                  <a:lnTo>
                    <a:pt x="6088" y="1091"/>
                  </a:lnTo>
                  <a:lnTo>
                    <a:pt x="45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9" name="Google Shape;509;p13"/>
            <p:cNvSpPr/>
            <p:nvPr/>
          </p:nvSpPr>
          <p:spPr>
            <a:xfrm>
              <a:off x="1990900" y="1607325"/>
              <a:ext cx="330325" cy="235825"/>
            </a:xfrm>
            <a:custGeom>
              <a:avLst/>
              <a:gdLst/>
              <a:ahLst/>
              <a:cxnLst/>
              <a:rect l="l" t="t" r="r" b="b"/>
              <a:pathLst>
                <a:path w="13213" h="9433" extrusionOk="0">
                  <a:moveTo>
                    <a:pt x="1715" y="1"/>
                  </a:moveTo>
                  <a:cubicBezTo>
                    <a:pt x="1445" y="1"/>
                    <a:pt x="1252" y="67"/>
                    <a:pt x="1154" y="208"/>
                  </a:cubicBezTo>
                  <a:cubicBezTo>
                    <a:pt x="1082" y="308"/>
                    <a:pt x="580" y="1025"/>
                    <a:pt x="508" y="1127"/>
                  </a:cubicBezTo>
                  <a:cubicBezTo>
                    <a:pt x="0" y="1848"/>
                    <a:pt x="2172" y="4247"/>
                    <a:pt x="5363" y="6484"/>
                  </a:cubicBezTo>
                  <a:cubicBezTo>
                    <a:pt x="7933" y="8286"/>
                    <a:pt x="10379" y="9433"/>
                    <a:pt x="11498" y="9433"/>
                  </a:cubicBezTo>
                  <a:cubicBezTo>
                    <a:pt x="11768" y="9433"/>
                    <a:pt x="11960" y="9366"/>
                    <a:pt x="12059" y="9226"/>
                  </a:cubicBezTo>
                  <a:cubicBezTo>
                    <a:pt x="12131" y="9125"/>
                    <a:pt x="12633" y="8409"/>
                    <a:pt x="12705" y="8306"/>
                  </a:cubicBezTo>
                  <a:cubicBezTo>
                    <a:pt x="13212" y="7584"/>
                    <a:pt x="11038" y="5186"/>
                    <a:pt x="7850" y="2950"/>
                  </a:cubicBezTo>
                  <a:cubicBezTo>
                    <a:pt x="5279" y="1148"/>
                    <a:pt x="2833" y="1"/>
                    <a:pt x="17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0" name="Google Shape;510;p13"/>
            <p:cNvSpPr/>
            <p:nvPr/>
          </p:nvSpPr>
          <p:spPr>
            <a:xfrm>
              <a:off x="2010325" y="1605175"/>
              <a:ext cx="311900" cy="211075"/>
            </a:xfrm>
            <a:custGeom>
              <a:avLst/>
              <a:gdLst/>
              <a:ahLst/>
              <a:cxnLst/>
              <a:rect l="l" t="t" r="r" b="b"/>
              <a:pathLst>
                <a:path w="12476" h="8443" extrusionOk="0">
                  <a:moveTo>
                    <a:pt x="929" y="1"/>
                  </a:moveTo>
                  <a:cubicBezTo>
                    <a:pt x="704" y="1"/>
                    <a:pt x="544" y="56"/>
                    <a:pt x="462" y="172"/>
                  </a:cubicBezTo>
                  <a:cubicBezTo>
                    <a:pt x="0" y="828"/>
                    <a:pt x="2214" y="3171"/>
                    <a:pt x="5403" y="5407"/>
                  </a:cubicBezTo>
                  <a:cubicBezTo>
                    <a:pt x="8028" y="7249"/>
                    <a:pt x="10501" y="8442"/>
                    <a:pt x="11548" y="8442"/>
                  </a:cubicBezTo>
                  <a:cubicBezTo>
                    <a:pt x="11773" y="8442"/>
                    <a:pt x="11932" y="8388"/>
                    <a:pt x="12013" y="8272"/>
                  </a:cubicBezTo>
                  <a:cubicBezTo>
                    <a:pt x="12475" y="7617"/>
                    <a:pt x="10261" y="5274"/>
                    <a:pt x="7073" y="3038"/>
                  </a:cubicBezTo>
                  <a:cubicBezTo>
                    <a:pt x="4449" y="1197"/>
                    <a:pt x="1979" y="1"/>
                    <a:pt x="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1" name="Google Shape;511;p13"/>
            <p:cNvSpPr/>
            <p:nvPr/>
          </p:nvSpPr>
          <p:spPr>
            <a:xfrm>
              <a:off x="2529375" y="996650"/>
              <a:ext cx="136950" cy="192050"/>
            </a:xfrm>
            <a:custGeom>
              <a:avLst/>
              <a:gdLst/>
              <a:ahLst/>
              <a:cxnLst/>
              <a:rect l="l" t="t" r="r" b="b"/>
              <a:pathLst>
                <a:path w="5478" h="7682" extrusionOk="0">
                  <a:moveTo>
                    <a:pt x="5263" y="1"/>
                  </a:moveTo>
                  <a:cubicBezTo>
                    <a:pt x="5203" y="1"/>
                    <a:pt x="5142" y="29"/>
                    <a:pt x="5106" y="83"/>
                  </a:cubicBezTo>
                  <a:lnTo>
                    <a:pt x="87" y="7385"/>
                  </a:lnTo>
                  <a:cubicBezTo>
                    <a:pt x="0" y="7510"/>
                    <a:pt x="88" y="7681"/>
                    <a:pt x="240" y="7681"/>
                  </a:cubicBezTo>
                  <a:cubicBezTo>
                    <a:pt x="241" y="7681"/>
                    <a:pt x="242" y="7681"/>
                    <a:pt x="243" y="7681"/>
                  </a:cubicBezTo>
                  <a:cubicBezTo>
                    <a:pt x="306" y="7681"/>
                    <a:pt x="365" y="7651"/>
                    <a:pt x="401" y="7600"/>
                  </a:cubicBezTo>
                  <a:lnTo>
                    <a:pt x="5419" y="299"/>
                  </a:lnTo>
                  <a:cubicBezTo>
                    <a:pt x="5478" y="212"/>
                    <a:pt x="5457" y="94"/>
                    <a:pt x="5370" y="33"/>
                  </a:cubicBezTo>
                  <a:cubicBezTo>
                    <a:pt x="5337" y="11"/>
                    <a:pt x="5300" y="1"/>
                    <a:pt x="5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2" name="Google Shape;512;p13"/>
            <p:cNvSpPr/>
            <p:nvPr/>
          </p:nvSpPr>
          <p:spPr>
            <a:xfrm>
              <a:off x="2057250" y="1102900"/>
              <a:ext cx="553600" cy="689200"/>
            </a:xfrm>
            <a:custGeom>
              <a:avLst/>
              <a:gdLst/>
              <a:ahLst/>
              <a:cxnLst/>
              <a:rect l="l" t="t" r="r" b="b"/>
              <a:pathLst>
                <a:path w="22144" h="27568" extrusionOk="0">
                  <a:moveTo>
                    <a:pt x="20120" y="0"/>
                  </a:moveTo>
                  <a:cubicBezTo>
                    <a:pt x="20106" y="0"/>
                    <a:pt x="20092" y="5"/>
                    <a:pt x="20080" y="13"/>
                  </a:cubicBezTo>
                  <a:lnTo>
                    <a:pt x="17534" y="2474"/>
                  </a:lnTo>
                  <a:lnTo>
                    <a:pt x="17463" y="2424"/>
                  </a:lnTo>
                  <a:lnTo>
                    <a:pt x="14655" y="1936"/>
                  </a:lnTo>
                  <a:cubicBezTo>
                    <a:pt x="14593" y="1925"/>
                    <a:pt x="14531" y="1920"/>
                    <a:pt x="14472" y="1920"/>
                  </a:cubicBezTo>
                  <a:cubicBezTo>
                    <a:pt x="14205" y="1920"/>
                    <a:pt x="13973" y="2026"/>
                    <a:pt x="13840" y="2215"/>
                  </a:cubicBezTo>
                  <a:lnTo>
                    <a:pt x="8785" y="9438"/>
                  </a:lnTo>
                  <a:lnTo>
                    <a:pt x="1" y="21867"/>
                  </a:lnTo>
                  <a:cubicBezTo>
                    <a:pt x="2275" y="24326"/>
                    <a:pt x="5050" y="26269"/>
                    <a:pt x="8139" y="27567"/>
                  </a:cubicBezTo>
                  <a:lnTo>
                    <a:pt x="16924" y="15138"/>
                  </a:lnTo>
                  <a:lnTo>
                    <a:pt x="21978" y="7916"/>
                  </a:lnTo>
                  <a:cubicBezTo>
                    <a:pt x="22144" y="7684"/>
                    <a:pt x="22138" y="7357"/>
                    <a:pt x="21965" y="7055"/>
                  </a:cubicBezTo>
                  <a:lnTo>
                    <a:pt x="20551" y="4585"/>
                  </a:lnTo>
                  <a:lnTo>
                    <a:pt x="20481" y="4535"/>
                  </a:lnTo>
                  <a:lnTo>
                    <a:pt x="21933" y="1313"/>
                  </a:lnTo>
                  <a:cubicBezTo>
                    <a:pt x="21942" y="1282"/>
                    <a:pt x="21929" y="1250"/>
                    <a:pt x="21904" y="1235"/>
                  </a:cubicBezTo>
                  <a:lnTo>
                    <a:pt x="20162" y="15"/>
                  </a:lnTo>
                  <a:cubicBezTo>
                    <a:pt x="20150" y="5"/>
                    <a:pt x="20135" y="0"/>
                    <a:pt x="201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3" name="Google Shape;513;p13"/>
            <p:cNvSpPr/>
            <p:nvPr/>
          </p:nvSpPr>
          <p:spPr>
            <a:xfrm>
              <a:off x="2124325" y="1395375"/>
              <a:ext cx="275325" cy="359625"/>
            </a:xfrm>
            <a:custGeom>
              <a:avLst/>
              <a:gdLst/>
              <a:ahLst/>
              <a:cxnLst/>
              <a:rect l="l" t="t" r="r" b="b"/>
              <a:pathLst>
                <a:path w="11013" h="14385" extrusionOk="0">
                  <a:moveTo>
                    <a:pt x="9329" y="0"/>
                  </a:moveTo>
                  <a:lnTo>
                    <a:pt x="1" y="13204"/>
                  </a:lnTo>
                  <a:lnTo>
                    <a:pt x="1684" y="14384"/>
                  </a:lnTo>
                  <a:lnTo>
                    <a:pt x="11012" y="1178"/>
                  </a:lnTo>
                  <a:lnTo>
                    <a:pt x="93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4" name="Google Shape;514;p13"/>
            <p:cNvSpPr/>
            <p:nvPr/>
          </p:nvSpPr>
          <p:spPr>
            <a:xfrm>
              <a:off x="2288850" y="1331750"/>
              <a:ext cx="187325" cy="145350"/>
            </a:xfrm>
            <a:custGeom>
              <a:avLst/>
              <a:gdLst/>
              <a:ahLst/>
              <a:cxnLst/>
              <a:rect l="l" t="t" r="r" b="b"/>
              <a:pathLst>
                <a:path w="7493" h="5814" extrusionOk="0">
                  <a:moveTo>
                    <a:pt x="787" y="1"/>
                  </a:moveTo>
                  <a:lnTo>
                    <a:pt x="0" y="1118"/>
                  </a:lnTo>
                  <a:lnTo>
                    <a:pt x="6706" y="5813"/>
                  </a:lnTo>
                  <a:lnTo>
                    <a:pt x="7493" y="4696"/>
                  </a:lnTo>
                  <a:lnTo>
                    <a:pt x="7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5" name="Google Shape;515;p13"/>
            <p:cNvSpPr/>
            <p:nvPr/>
          </p:nvSpPr>
          <p:spPr>
            <a:xfrm>
              <a:off x="2308425" y="1124125"/>
              <a:ext cx="277950" cy="325125"/>
            </a:xfrm>
            <a:custGeom>
              <a:avLst/>
              <a:gdLst/>
              <a:ahLst/>
              <a:cxnLst/>
              <a:rect l="l" t="t" r="r" b="b"/>
              <a:pathLst>
                <a:path w="11118" h="13005" extrusionOk="0">
                  <a:moveTo>
                    <a:pt x="9947" y="0"/>
                  </a:moveTo>
                  <a:cubicBezTo>
                    <a:pt x="9944" y="0"/>
                    <a:pt x="9940" y="6"/>
                    <a:pt x="9936" y="8"/>
                  </a:cubicBezTo>
                  <a:cubicBezTo>
                    <a:pt x="9930" y="8"/>
                    <a:pt x="9925" y="12"/>
                    <a:pt x="9921" y="15"/>
                  </a:cubicBezTo>
                  <a:lnTo>
                    <a:pt x="8703" y="1186"/>
                  </a:lnTo>
                  <a:lnTo>
                    <a:pt x="6824" y="2991"/>
                  </a:lnTo>
                  <a:lnTo>
                    <a:pt x="4507" y="2586"/>
                  </a:lnTo>
                  <a:cubicBezTo>
                    <a:pt x="4456" y="2578"/>
                    <a:pt x="4405" y="2573"/>
                    <a:pt x="4353" y="2573"/>
                  </a:cubicBezTo>
                  <a:cubicBezTo>
                    <a:pt x="4336" y="2573"/>
                    <a:pt x="4319" y="2574"/>
                    <a:pt x="4302" y="2575"/>
                  </a:cubicBezTo>
                  <a:cubicBezTo>
                    <a:pt x="4104" y="2588"/>
                    <a:pt x="3935" y="2674"/>
                    <a:pt x="3835" y="2818"/>
                  </a:cubicBezTo>
                  <a:lnTo>
                    <a:pt x="0" y="8302"/>
                  </a:lnTo>
                  <a:lnTo>
                    <a:pt x="6713" y="13005"/>
                  </a:lnTo>
                  <a:lnTo>
                    <a:pt x="10546" y="7521"/>
                  </a:lnTo>
                  <a:cubicBezTo>
                    <a:pt x="10681" y="7329"/>
                    <a:pt x="10677" y="7059"/>
                    <a:pt x="10535" y="6810"/>
                  </a:cubicBezTo>
                  <a:lnTo>
                    <a:pt x="9368" y="4773"/>
                  </a:lnTo>
                  <a:lnTo>
                    <a:pt x="11108" y="850"/>
                  </a:lnTo>
                  <a:cubicBezTo>
                    <a:pt x="11118" y="829"/>
                    <a:pt x="11112" y="806"/>
                    <a:pt x="11095" y="793"/>
                  </a:cubicBezTo>
                  <a:lnTo>
                    <a:pt x="9978" y="10"/>
                  </a:lnTo>
                  <a:cubicBezTo>
                    <a:pt x="9968" y="2"/>
                    <a:pt x="9959" y="0"/>
                    <a:pt x="99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6" name="Google Shape;516;p13"/>
            <p:cNvSpPr/>
            <p:nvPr/>
          </p:nvSpPr>
          <p:spPr>
            <a:xfrm>
              <a:off x="2454100" y="1314800"/>
              <a:ext cx="80225" cy="96625"/>
            </a:xfrm>
            <a:custGeom>
              <a:avLst/>
              <a:gdLst/>
              <a:ahLst/>
              <a:cxnLst/>
              <a:rect l="l" t="t" r="r" b="b"/>
              <a:pathLst>
                <a:path w="3209" h="3865" extrusionOk="0">
                  <a:moveTo>
                    <a:pt x="2783" y="1"/>
                  </a:moveTo>
                  <a:cubicBezTo>
                    <a:pt x="2417" y="1"/>
                    <a:pt x="1700" y="643"/>
                    <a:pt x="1063" y="1566"/>
                  </a:cubicBezTo>
                  <a:cubicBezTo>
                    <a:pt x="343" y="2613"/>
                    <a:pt x="1" y="3628"/>
                    <a:pt x="299" y="3829"/>
                  </a:cubicBezTo>
                  <a:cubicBezTo>
                    <a:pt x="335" y="3853"/>
                    <a:pt x="377" y="3865"/>
                    <a:pt x="426" y="3865"/>
                  </a:cubicBezTo>
                  <a:cubicBezTo>
                    <a:pt x="792" y="3865"/>
                    <a:pt x="1510" y="3223"/>
                    <a:pt x="2146" y="2300"/>
                  </a:cubicBezTo>
                  <a:cubicBezTo>
                    <a:pt x="2866" y="1251"/>
                    <a:pt x="3208" y="238"/>
                    <a:pt x="2910" y="36"/>
                  </a:cubicBezTo>
                  <a:cubicBezTo>
                    <a:pt x="2875" y="12"/>
                    <a:pt x="2832" y="1"/>
                    <a:pt x="2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517" name="Google Shape;517;p13"/>
          <p:cNvGrpSpPr/>
          <p:nvPr/>
        </p:nvGrpSpPr>
        <p:grpSpPr>
          <a:xfrm rot="-7200031">
            <a:off x="8477653" y="2824597"/>
            <a:ext cx="1438511" cy="2689001"/>
            <a:chOff x="4530725" y="2880400"/>
            <a:chExt cx="418300" cy="781875"/>
          </a:xfrm>
        </p:grpSpPr>
        <p:sp>
          <p:nvSpPr>
            <p:cNvPr id="518" name="Google Shape;518;p13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9" name="Google Shape;519;p13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0" name="Google Shape;520;p13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1" name="Google Shape;521;p13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2" name="Google Shape;522;p13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3" name="Google Shape;523;p13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4" name="Google Shape;524;p13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5" name="Google Shape;525;p13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6" name="Google Shape;526;p13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7" name="Google Shape;527;p13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8" name="Google Shape;528;p13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9" name="Google Shape;529;p13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0" name="Google Shape;530;p13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1" name="Google Shape;531;p13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2" name="Google Shape;532;p13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533" name="Google Shape;533;p13"/>
          <p:cNvGrpSpPr/>
          <p:nvPr/>
        </p:nvGrpSpPr>
        <p:grpSpPr>
          <a:xfrm rot="-341900">
            <a:off x="8030850" y="2550354"/>
            <a:ext cx="883674" cy="835342"/>
            <a:chOff x="7608325" y="2238725"/>
            <a:chExt cx="542950" cy="513225"/>
          </a:xfrm>
        </p:grpSpPr>
        <p:sp>
          <p:nvSpPr>
            <p:cNvPr id="534" name="Google Shape;534;p13"/>
            <p:cNvSpPr/>
            <p:nvPr/>
          </p:nvSpPr>
          <p:spPr>
            <a:xfrm>
              <a:off x="7608325" y="2238725"/>
              <a:ext cx="542950" cy="513225"/>
            </a:xfrm>
            <a:custGeom>
              <a:avLst/>
              <a:gdLst/>
              <a:ahLst/>
              <a:cxnLst/>
              <a:rect l="l" t="t" r="r" b="b"/>
              <a:pathLst>
                <a:path w="21718" h="20529" extrusionOk="0">
                  <a:moveTo>
                    <a:pt x="16798" y="0"/>
                  </a:moveTo>
                  <a:cubicBezTo>
                    <a:pt x="16437" y="0"/>
                    <a:pt x="16074" y="132"/>
                    <a:pt x="15787" y="397"/>
                  </a:cubicBezTo>
                  <a:lnTo>
                    <a:pt x="639" y="14416"/>
                  </a:lnTo>
                  <a:cubicBezTo>
                    <a:pt x="37" y="14975"/>
                    <a:pt x="1" y="15917"/>
                    <a:pt x="559" y="16522"/>
                  </a:cubicBezTo>
                  <a:lnTo>
                    <a:pt x="3826" y="20052"/>
                  </a:lnTo>
                  <a:cubicBezTo>
                    <a:pt x="4119" y="20369"/>
                    <a:pt x="4519" y="20529"/>
                    <a:pt x="4919" y="20529"/>
                  </a:cubicBezTo>
                  <a:cubicBezTo>
                    <a:pt x="5281" y="20529"/>
                    <a:pt x="5644" y="20398"/>
                    <a:pt x="5931" y="20134"/>
                  </a:cubicBezTo>
                  <a:lnTo>
                    <a:pt x="21077" y="6114"/>
                  </a:lnTo>
                  <a:cubicBezTo>
                    <a:pt x="21682" y="5556"/>
                    <a:pt x="21718" y="4613"/>
                    <a:pt x="21159" y="4009"/>
                  </a:cubicBezTo>
                  <a:lnTo>
                    <a:pt x="17891" y="478"/>
                  </a:lnTo>
                  <a:cubicBezTo>
                    <a:pt x="17597" y="161"/>
                    <a:pt x="17199" y="0"/>
                    <a:pt x="167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5" name="Google Shape;535;p13"/>
            <p:cNvSpPr/>
            <p:nvPr/>
          </p:nvSpPr>
          <p:spPr>
            <a:xfrm>
              <a:off x="7769125" y="2386550"/>
              <a:ext cx="221300" cy="217575"/>
            </a:xfrm>
            <a:custGeom>
              <a:avLst/>
              <a:gdLst/>
              <a:ahLst/>
              <a:cxnLst/>
              <a:rect l="l" t="t" r="r" b="b"/>
              <a:pathLst>
                <a:path w="8852" h="8703" extrusionOk="0">
                  <a:moveTo>
                    <a:pt x="5133" y="0"/>
                  </a:moveTo>
                  <a:cubicBezTo>
                    <a:pt x="5061" y="0"/>
                    <a:pt x="4989" y="26"/>
                    <a:pt x="4932" y="80"/>
                  </a:cubicBezTo>
                  <a:lnTo>
                    <a:pt x="128" y="4524"/>
                  </a:lnTo>
                  <a:cubicBezTo>
                    <a:pt x="8" y="4636"/>
                    <a:pt x="1" y="4824"/>
                    <a:pt x="113" y="4946"/>
                  </a:cubicBezTo>
                  <a:lnTo>
                    <a:pt x="3503" y="8608"/>
                  </a:lnTo>
                  <a:cubicBezTo>
                    <a:pt x="3561" y="8670"/>
                    <a:pt x="3640" y="8702"/>
                    <a:pt x="3720" y="8702"/>
                  </a:cubicBezTo>
                  <a:cubicBezTo>
                    <a:pt x="3792" y="8702"/>
                    <a:pt x="3865" y="8676"/>
                    <a:pt x="3923" y="8623"/>
                  </a:cubicBezTo>
                  <a:lnTo>
                    <a:pt x="8725" y="4178"/>
                  </a:lnTo>
                  <a:cubicBezTo>
                    <a:pt x="8846" y="4068"/>
                    <a:pt x="8852" y="3878"/>
                    <a:pt x="8742" y="3758"/>
                  </a:cubicBezTo>
                  <a:lnTo>
                    <a:pt x="5352" y="95"/>
                  </a:lnTo>
                  <a:cubicBezTo>
                    <a:pt x="5293" y="32"/>
                    <a:pt x="5213" y="0"/>
                    <a:pt x="51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6" name="Google Shape;536;p13"/>
            <p:cNvSpPr/>
            <p:nvPr/>
          </p:nvSpPr>
          <p:spPr>
            <a:xfrm>
              <a:off x="7663525" y="2602400"/>
              <a:ext cx="32650" cy="24550"/>
            </a:xfrm>
            <a:custGeom>
              <a:avLst/>
              <a:gdLst/>
              <a:ahLst/>
              <a:cxnLst/>
              <a:rect l="l" t="t" r="r" b="b"/>
              <a:pathLst>
                <a:path w="1306" h="982" extrusionOk="0">
                  <a:moveTo>
                    <a:pt x="654" y="0"/>
                  </a:moveTo>
                  <a:cubicBezTo>
                    <a:pt x="535" y="0"/>
                    <a:pt x="415" y="44"/>
                    <a:pt x="320" y="131"/>
                  </a:cubicBezTo>
                  <a:cubicBezTo>
                    <a:pt x="1" y="428"/>
                    <a:pt x="198" y="964"/>
                    <a:pt x="635" y="981"/>
                  </a:cubicBezTo>
                  <a:cubicBezTo>
                    <a:pt x="642" y="981"/>
                    <a:pt x="648" y="981"/>
                    <a:pt x="654" y="981"/>
                  </a:cubicBezTo>
                  <a:cubicBezTo>
                    <a:pt x="1077" y="981"/>
                    <a:pt x="1306" y="473"/>
                    <a:pt x="1014" y="158"/>
                  </a:cubicBezTo>
                  <a:cubicBezTo>
                    <a:pt x="917" y="53"/>
                    <a:pt x="786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7" name="Google Shape;537;p13"/>
            <p:cNvSpPr/>
            <p:nvPr/>
          </p:nvSpPr>
          <p:spPr>
            <a:xfrm>
              <a:off x="7696250" y="2637800"/>
              <a:ext cx="32700" cy="24525"/>
            </a:xfrm>
            <a:custGeom>
              <a:avLst/>
              <a:gdLst/>
              <a:ahLst/>
              <a:cxnLst/>
              <a:rect l="l" t="t" r="r" b="b"/>
              <a:pathLst>
                <a:path w="1308" h="981" extrusionOk="0">
                  <a:moveTo>
                    <a:pt x="656" y="0"/>
                  </a:moveTo>
                  <a:cubicBezTo>
                    <a:pt x="537" y="0"/>
                    <a:pt x="417" y="43"/>
                    <a:pt x="322" y="131"/>
                  </a:cubicBezTo>
                  <a:cubicBezTo>
                    <a:pt x="1" y="427"/>
                    <a:pt x="200" y="963"/>
                    <a:pt x="636" y="980"/>
                  </a:cubicBezTo>
                  <a:cubicBezTo>
                    <a:pt x="643" y="981"/>
                    <a:pt x="650" y="981"/>
                    <a:pt x="657" y="981"/>
                  </a:cubicBezTo>
                  <a:cubicBezTo>
                    <a:pt x="1080" y="981"/>
                    <a:pt x="1307" y="472"/>
                    <a:pt x="1016" y="158"/>
                  </a:cubicBezTo>
                  <a:cubicBezTo>
                    <a:pt x="919" y="53"/>
                    <a:pt x="788" y="0"/>
                    <a:pt x="6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8" name="Google Shape;538;p13"/>
            <p:cNvSpPr/>
            <p:nvPr/>
          </p:nvSpPr>
          <p:spPr>
            <a:xfrm>
              <a:off x="7729050" y="2673175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4" y="1"/>
                  </a:moveTo>
                  <a:cubicBezTo>
                    <a:pt x="535" y="1"/>
                    <a:pt x="415" y="44"/>
                    <a:pt x="321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6" y="474"/>
                    <a:pt x="1013" y="158"/>
                  </a:cubicBezTo>
                  <a:cubicBezTo>
                    <a:pt x="917" y="54"/>
                    <a:pt x="786" y="1"/>
                    <a:pt x="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9" name="Google Shape;539;p13"/>
            <p:cNvSpPr/>
            <p:nvPr/>
          </p:nvSpPr>
          <p:spPr>
            <a:xfrm>
              <a:off x="7732750" y="2538325"/>
              <a:ext cx="32675" cy="24525"/>
            </a:xfrm>
            <a:custGeom>
              <a:avLst/>
              <a:gdLst/>
              <a:ahLst/>
              <a:cxnLst/>
              <a:rect l="l" t="t" r="r" b="b"/>
              <a:pathLst>
                <a:path w="1307" h="981" extrusionOk="0">
                  <a:moveTo>
                    <a:pt x="655" y="0"/>
                  </a:moveTo>
                  <a:cubicBezTo>
                    <a:pt x="535" y="0"/>
                    <a:pt x="415" y="43"/>
                    <a:pt x="321" y="131"/>
                  </a:cubicBezTo>
                  <a:cubicBezTo>
                    <a:pt x="0" y="427"/>
                    <a:pt x="198" y="963"/>
                    <a:pt x="635" y="980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7" y="472"/>
                    <a:pt x="1015" y="158"/>
                  </a:cubicBezTo>
                  <a:cubicBezTo>
                    <a:pt x="918" y="53"/>
                    <a:pt x="786" y="0"/>
                    <a:pt x="6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0" name="Google Shape;540;p13"/>
            <p:cNvSpPr/>
            <p:nvPr/>
          </p:nvSpPr>
          <p:spPr>
            <a:xfrm>
              <a:off x="7765525" y="2573700"/>
              <a:ext cx="32625" cy="24550"/>
            </a:xfrm>
            <a:custGeom>
              <a:avLst/>
              <a:gdLst/>
              <a:ahLst/>
              <a:cxnLst/>
              <a:rect l="l" t="t" r="r" b="b"/>
              <a:pathLst>
                <a:path w="1305" h="982" extrusionOk="0">
                  <a:moveTo>
                    <a:pt x="654" y="1"/>
                  </a:moveTo>
                  <a:cubicBezTo>
                    <a:pt x="535" y="1"/>
                    <a:pt x="415" y="44"/>
                    <a:pt x="322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5" y="474"/>
                    <a:pt x="1013" y="158"/>
                  </a:cubicBezTo>
                  <a:cubicBezTo>
                    <a:pt x="916" y="54"/>
                    <a:pt x="785" y="1"/>
                    <a:pt x="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1" name="Google Shape;541;p13"/>
            <p:cNvSpPr/>
            <p:nvPr/>
          </p:nvSpPr>
          <p:spPr>
            <a:xfrm>
              <a:off x="7798250" y="2609100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6" y="0"/>
                  </a:moveTo>
                  <a:cubicBezTo>
                    <a:pt x="536" y="0"/>
                    <a:pt x="417" y="44"/>
                    <a:pt x="322" y="131"/>
                  </a:cubicBezTo>
                  <a:cubicBezTo>
                    <a:pt x="1" y="428"/>
                    <a:pt x="200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7" y="474"/>
                    <a:pt x="1015" y="158"/>
                  </a:cubicBezTo>
                  <a:cubicBezTo>
                    <a:pt x="919" y="53"/>
                    <a:pt x="787" y="0"/>
                    <a:pt x="6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2" name="Google Shape;542;p13"/>
            <p:cNvSpPr/>
            <p:nvPr/>
          </p:nvSpPr>
          <p:spPr>
            <a:xfrm>
              <a:off x="7714800" y="2588325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3" y="1"/>
                  </a:moveTo>
                  <a:cubicBezTo>
                    <a:pt x="534" y="1"/>
                    <a:pt x="415" y="44"/>
                    <a:pt x="321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2"/>
                    <a:pt x="649" y="982"/>
                    <a:pt x="656" y="982"/>
                  </a:cubicBezTo>
                  <a:cubicBezTo>
                    <a:pt x="1079" y="982"/>
                    <a:pt x="1306" y="474"/>
                    <a:pt x="1013" y="159"/>
                  </a:cubicBezTo>
                  <a:cubicBezTo>
                    <a:pt x="916" y="54"/>
                    <a:pt x="785" y="1"/>
                    <a:pt x="6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3" name="Google Shape;543;p13"/>
            <p:cNvSpPr/>
            <p:nvPr/>
          </p:nvSpPr>
          <p:spPr>
            <a:xfrm>
              <a:off x="7747575" y="2623750"/>
              <a:ext cx="32625" cy="24525"/>
            </a:xfrm>
            <a:custGeom>
              <a:avLst/>
              <a:gdLst/>
              <a:ahLst/>
              <a:cxnLst/>
              <a:rect l="l" t="t" r="r" b="b"/>
              <a:pathLst>
                <a:path w="1305" h="981" extrusionOk="0">
                  <a:moveTo>
                    <a:pt x="652" y="0"/>
                  </a:moveTo>
                  <a:cubicBezTo>
                    <a:pt x="533" y="0"/>
                    <a:pt x="414" y="43"/>
                    <a:pt x="319" y="131"/>
                  </a:cubicBezTo>
                  <a:cubicBezTo>
                    <a:pt x="0" y="427"/>
                    <a:pt x="198" y="963"/>
                    <a:pt x="635" y="980"/>
                  </a:cubicBezTo>
                  <a:cubicBezTo>
                    <a:pt x="642" y="980"/>
                    <a:pt x="649" y="980"/>
                    <a:pt x="656" y="980"/>
                  </a:cubicBezTo>
                  <a:cubicBezTo>
                    <a:pt x="1078" y="980"/>
                    <a:pt x="1305" y="473"/>
                    <a:pt x="1013" y="157"/>
                  </a:cubicBezTo>
                  <a:cubicBezTo>
                    <a:pt x="916" y="53"/>
                    <a:pt x="784" y="0"/>
                    <a:pt x="6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4" name="Google Shape;544;p13"/>
            <p:cNvSpPr/>
            <p:nvPr/>
          </p:nvSpPr>
          <p:spPr>
            <a:xfrm>
              <a:off x="7928025" y="2357600"/>
              <a:ext cx="32650" cy="24550"/>
            </a:xfrm>
            <a:custGeom>
              <a:avLst/>
              <a:gdLst/>
              <a:ahLst/>
              <a:cxnLst/>
              <a:rect l="l" t="t" r="r" b="b"/>
              <a:pathLst>
                <a:path w="1306" h="982" extrusionOk="0">
                  <a:moveTo>
                    <a:pt x="654" y="0"/>
                  </a:moveTo>
                  <a:cubicBezTo>
                    <a:pt x="535" y="0"/>
                    <a:pt x="415" y="43"/>
                    <a:pt x="320" y="130"/>
                  </a:cubicBezTo>
                  <a:cubicBezTo>
                    <a:pt x="1" y="428"/>
                    <a:pt x="199" y="964"/>
                    <a:pt x="636" y="981"/>
                  </a:cubicBezTo>
                  <a:cubicBezTo>
                    <a:pt x="643" y="981"/>
                    <a:pt x="650" y="982"/>
                    <a:pt x="656" y="982"/>
                  </a:cubicBezTo>
                  <a:cubicBezTo>
                    <a:pt x="1080" y="982"/>
                    <a:pt x="1305" y="473"/>
                    <a:pt x="1014" y="157"/>
                  </a:cubicBezTo>
                  <a:cubicBezTo>
                    <a:pt x="917" y="53"/>
                    <a:pt x="786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5" name="Google Shape;545;p13"/>
            <p:cNvSpPr/>
            <p:nvPr/>
          </p:nvSpPr>
          <p:spPr>
            <a:xfrm>
              <a:off x="7960775" y="2393000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5" y="0"/>
                  </a:moveTo>
                  <a:cubicBezTo>
                    <a:pt x="536" y="0"/>
                    <a:pt x="416" y="44"/>
                    <a:pt x="321" y="131"/>
                  </a:cubicBezTo>
                  <a:cubicBezTo>
                    <a:pt x="0" y="428"/>
                    <a:pt x="200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6" y="472"/>
                    <a:pt x="1015" y="158"/>
                  </a:cubicBezTo>
                  <a:cubicBezTo>
                    <a:pt x="918" y="53"/>
                    <a:pt x="787" y="0"/>
                    <a:pt x="6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6" name="Google Shape;546;p13"/>
            <p:cNvSpPr/>
            <p:nvPr/>
          </p:nvSpPr>
          <p:spPr>
            <a:xfrm>
              <a:off x="7993550" y="2428400"/>
              <a:ext cx="32625" cy="24525"/>
            </a:xfrm>
            <a:custGeom>
              <a:avLst/>
              <a:gdLst/>
              <a:ahLst/>
              <a:cxnLst/>
              <a:rect l="l" t="t" r="r" b="b"/>
              <a:pathLst>
                <a:path w="1305" h="981" extrusionOk="0">
                  <a:moveTo>
                    <a:pt x="654" y="0"/>
                  </a:moveTo>
                  <a:cubicBezTo>
                    <a:pt x="535" y="0"/>
                    <a:pt x="415" y="43"/>
                    <a:pt x="321" y="131"/>
                  </a:cubicBezTo>
                  <a:cubicBezTo>
                    <a:pt x="0" y="428"/>
                    <a:pt x="198" y="963"/>
                    <a:pt x="635" y="980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5" y="472"/>
                    <a:pt x="1013" y="158"/>
                  </a:cubicBezTo>
                  <a:cubicBezTo>
                    <a:pt x="916" y="53"/>
                    <a:pt x="785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7" name="Google Shape;547;p13"/>
            <p:cNvSpPr/>
            <p:nvPr/>
          </p:nvSpPr>
          <p:spPr>
            <a:xfrm>
              <a:off x="7997250" y="2293525"/>
              <a:ext cx="32625" cy="24550"/>
            </a:xfrm>
            <a:custGeom>
              <a:avLst/>
              <a:gdLst/>
              <a:ahLst/>
              <a:cxnLst/>
              <a:rect l="l" t="t" r="r" b="b"/>
              <a:pathLst>
                <a:path w="1305" h="982" extrusionOk="0">
                  <a:moveTo>
                    <a:pt x="654" y="1"/>
                  </a:moveTo>
                  <a:cubicBezTo>
                    <a:pt x="535" y="1"/>
                    <a:pt x="416" y="44"/>
                    <a:pt x="322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5" y="472"/>
                    <a:pt x="1013" y="158"/>
                  </a:cubicBezTo>
                  <a:cubicBezTo>
                    <a:pt x="918" y="53"/>
                    <a:pt x="786" y="1"/>
                    <a:pt x="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8" name="Google Shape;548;p13"/>
            <p:cNvSpPr/>
            <p:nvPr/>
          </p:nvSpPr>
          <p:spPr>
            <a:xfrm>
              <a:off x="8030025" y="2328925"/>
              <a:ext cx="32625" cy="24525"/>
            </a:xfrm>
            <a:custGeom>
              <a:avLst/>
              <a:gdLst/>
              <a:ahLst/>
              <a:cxnLst/>
              <a:rect l="l" t="t" r="r" b="b"/>
              <a:pathLst>
                <a:path w="1305" h="981" extrusionOk="0">
                  <a:moveTo>
                    <a:pt x="654" y="0"/>
                  </a:moveTo>
                  <a:cubicBezTo>
                    <a:pt x="534" y="0"/>
                    <a:pt x="415" y="44"/>
                    <a:pt x="320" y="131"/>
                  </a:cubicBezTo>
                  <a:cubicBezTo>
                    <a:pt x="1" y="428"/>
                    <a:pt x="198" y="963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8" y="981"/>
                    <a:pt x="1305" y="474"/>
                    <a:pt x="1013" y="158"/>
                  </a:cubicBezTo>
                  <a:cubicBezTo>
                    <a:pt x="917" y="53"/>
                    <a:pt x="785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9" name="Google Shape;549;p13"/>
            <p:cNvSpPr/>
            <p:nvPr/>
          </p:nvSpPr>
          <p:spPr>
            <a:xfrm>
              <a:off x="8062750" y="2364300"/>
              <a:ext cx="32700" cy="24550"/>
            </a:xfrm>
            <a:custGeom>
              <a:avLst/>
              <a:gdLst/>
              <a:ahLst/>
              <a:cxnLst/>
              <a:rect l="l" t="t" r="r" b="b"/>
              <a:pathLst>
                <a:path w="1308" h="982" extrusionOk="0">
                  <a:moveTo>
                    <a:pt x="656" y="1"/>
                  </a:moveTo>
                  <a:cubicBezTo>
                    <a:pt x="536" y="1"/>
                    <a:pt x="417" y="44"/>
                    <a:pt x="322" y="132"/>
                  </a:cubicBezTo>
                  <a:cubicBezTo>
                    <a:pt x="1" y="428"/>
                    <a:pt x="200" y="964"/>
                    <a:pt x="635" y="981"/>
                  </a:cubicBezTo>
                  <a:cubicBezTo>
                    <a:pt x="643" y="981"/>
                    <a:pt x="650" y="982"/>
                    <a:pt x="656" y="982"/>
                  </a:cubicBezTo>
                  <a:cubicBezTo>
                    <a:pt x="1080" y="982"/>
                    <a:pt x="1307" y="474"/>
                    <a:pt x="1015" y="158"/>
                  </a:cubicBezTo>
                  <a:cubicBezTo>
                    <a:pt x="919" y="54"/>
                    <a:pt x="788" y="1"/>
                    <a:pt x="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0" name="Google Shape;550;p13"/>
            <p:cNvSpPr/>
            <p:nvPr/>
          </p:nvSpPr>
          <p:spPr>
            <a:xfrm>
              <a:off x="7979300" y="2343550"/>
              <a:ext cx="32625" cy="24550"/>
            </a:xfrm>
            <a:custGeom>
              <a:avLst/>
              <a:gdLst/>
              <a:ahLst/>
              <a:cxnLst/>
              <a:rect l="l" t="t" r="r" b="b"/>
              <a:pathLst>
                <a:path w="1305" h="982" extrusionOk="0">
                  <a:moveTo>
                    <a:pt x="654" y="0"/>
                  </a:moveTo>
                  <a:cubicBezTo>
                    <a:pt x="534" y="0"/>
                    <a:pt x="415" y="44"/>
                    <a:pt x="321" y="131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5" y="474"/>
                    <a:pt x="1013" y="158"/>
                  </a:cubicBezTo>
                  <a:cubicBezTo>
                    <a:pt x="916" y="53"/>
                    <a:pt x="785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1" name="Google Shape;551;p13"/>
            <p:cNvSpPr/>
            <p:nvPr/>
          </p:nvSpPr>
          <p:spPr>
            <a:xfrm>
              <a:off x="8012025" y="2378950"/>
              <a:ext cx="32675" cy="24525"/>
            </a:xfrm>
            <a:custGeom>
              <a:avLst/>
              <a:gdLst/>
              <a:ahLst/>
              <a:cxnLst/>
              <a:rect l="l" t="t" r="r" b="b"/>
              <a:pathLst>
                <a:path w="1307" h="981" extrusionOk="0">
                  <a:moveTo>
                    <a:pt x="655" y="0"/>
                  </a:moveTo>
                  <a:cubicBezTo>
                    <a:pt x="536" y="0"/>
                    <a:pt x="416" y="43"/>
                    <a:pt x="322" y="131"/>
                  </a:cubicBezTo>
                  <a:cubicBezTo>
                    <a:pt x="0" y="427"/>
                    <a:pt x="200" y="965"/>
                    <a:pt x="637" y="980"/>
                  </a:cubicBezTo>
                  <a:cubicBezTo>
                    <a:pt x="644" y="981"/>
                    <a:pt x="651" y="981"/>
                    <a:pt x="658" y="981"/>
                  </a:cubicBezTo>
                  <a:cubicBezTo>
                    <a:pt x="1080" y="981"/>
                    <a:pt x="1307" y="474"/>
                    <a:pt x="1015" y="158"/>
                  </a:cubicBezTo>
                  <a:cubicBezTo>
                    <a:pt x="918" y="53"/>
                    <a:pt x="787" y="0"/>
                    <a:pt x="6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14"/>
          <p:cNvSpPr txBox="1"/>
          <p:nvPr>
            <p:ph type="title"/>
          </p:nvPr>
        </p:nvSpPr>
        <p:spPr>
          <a:xfrm>
            <a:off x="2109300" y="3360875"/>
            <a:ext cx="4925400" cy="3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54" name="Google Shape;554;p14"/>
          <p:cNvSpPr txBox="1"/>
          <p:nvPr>
            <p:ph type="subTitle" idx="1"/>
          </p:nvPr>
        </p:nvSpPr>
        <p:spPr>
          <a:xfrm>
            <a:off x="1168350" y="1464625"/>
            <a:ext cx="6807300" cy="14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grpSp>
        <p:nvGrpSpPr>
          <p:cNvPr id="555" name="Google Shape;555;p14"/>
          <p:cNvGrpSpPr/>
          <p:nvPr/>
        </p:nvGrpSpPr>
        <p:grpSpPr>
          <a:xfrm rot="-4545127">
            <a:off x="7918320" y="-6122"/>
            <a:ext cx="2281619" cy="1957394"/>
            <a:chOff x="4770475" y="2910125"/>
            <a:chExt cx="548975" cy="470975"/>
          </a:xfrm>
        </p:grpSpPr>
        <p:sp>
          <p:nvSpPr>
            <p:cNvPr id="556" name="Google Shape;556;p14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7" name="Google Shape;557;p14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8" name="Google Shape;558;p14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9" name="Google Shape;559;p14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0" name="Google Shape;560;p14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1" name="Google Shape;561;p14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562" name="Google Shape;562;p14"/>
          <p:cNvSpPr/>
          <p:nvPr/>
        </p:nvSpPr>
        <p:spPr>
          <a:xfrm rot="2004035" flipH="1">
            <a:off x="248042" y="2490190"/>
            <a:ext cx="675217" cy="675217"/>
          </a:xfrm>
          <a:prstGeom prst="mathPlus">
            <a:avLst>
              <a:gd name="adj1" fmla="val 2352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63" name="Google Shape;563;p14"/>
          <p:cNvSpPr/>
          <p:nvPr/>
        </p:nvSpPr>
        <p:spPr>
          <a:xfrm rot="365596" flipH="1">
            <a:off x="1595888" y="-226137"/>
            <a:ext cx="1224512" cy="1005026"/>
          </a:xfrm>
          <a:custGeom>
            <a:avLst/>
            <a:gdLst/>
            <a:ahLst/>
            <a:cxnLst/>
            <a:rect l="l" t="t" r="r" b="b"/>
            <a:pathLst>
              <a:path w="254860" h="209178" extrusionOk="0">
                <a:moveTo>
                  <a:pt x="192647" y="34169"/>
                </a:moveTo>
                <a:lnTo>
                  <a:pt x="192647" y="34169"/>
                </a:lnTo>
                <a:cubicBezTo>
                  <a:pt x="204510" y="34669"/>
                  <a:pt x="216571" y="38454"/>
                  <a:pt x="226698" y="42757"/>
                </a:cubicBezTo>
                <a:cubicBezTo>
                  <a:pt x="228736" y="54328"/>
                  <a:pt x="228359" y="64331"/>
                  <a:pt x="225575" y="72561"/>
                </a:cubicBezTo>
                <a:lnTo>
                  <a:pt x="192647" y="34169"/>
                </a:lnTo>
                <a:close/>
                <a:moveTo>
                  <a:pt x="182955" y="34566"/>
                </a:moveTo>
                <a:lnTo>
                  <a:pt x="221951" y="80045"/>
                </a:lnTo>
                <a:cubicBezTo>
                  <a:pt x="221979" y="80073"/>
                  <a:pt x="221998" y="80092"/>
                  <a:pt x="222026" y="80120"/>
                </a:cubicBezTo>
                <a:cubicBezTo>
                  <a:pt x="221196" y="81451"/>
                  <a:pt x="220280" y="82725"/>
                  <a:pt x="219280" y="83924"/>
                </a:cubicBezTo>
                <a:cubicBezTo>
                  <a:pt x="217326" y="86255"/>
                  <a:pt x="215071" y="88321"/>
                  <a:pt x="212589" y="90067"/>
                </a:cubicBezTo>
                <a:lnTo>
                  <a:pt x="169460" y="38576"/>
                </a:lnTo>
                <a:cubicBezTo>
                  <a:pt x="173725" y="36453"/>
                  <a:pt x="178274" y="35170"/>
                  <a:pt x="182955" y="34566"/>
                </a:cubicBezTo>
                <a:close/>
                <a:moveTo>
                  <a:pt x="162957" y="42672"/>
                </a:moveTo>
                <a:lnTo>
                  <a:pt x="205869" y="93918"/>
                </a:lnTo>
                <a:cubicBezTo>
                  <a:pt x="200773" y="96258"/>
                  <a:pt x="194846" y="97863"/>
                  <a:pt x="188174" y="98731"/>
                </a:cubicBezTo>
                <a:cubicBezTo>
                  <a:pt x="188004" y="98250"/>
                  <a:pt x="187740" y="97806"/>
                  <a:pt x="187391" y="97438"/>
                </a:cubicBezTo>
                <a:lnTo>
                  <a:pt x="151104" y="57499"/>
                </a:lnTo>
                <a:cubicBezTo>
                  <a:pt x="151085" y="57480"/>
                  <a:pt x="151056" y="57461"/>
                  <a:pt x="151038" y="57433"/>
                </a:cubicBezTo>
                <a:cubicBezTo>
                  <a:pt x="154237" y="51317"/>
                  <a:pt x="158210" y="46400"/>
                  <a:pt x="162957" y="42672"/>
                </a:cubicBezTo>
                <a:close/>
                <a:moveTo>
                  <a:pt x="147678" y="65058"/>
                </a:moveTo>
                <a:lnTo>
                  <a:pt x="178925" y="99448"/>
                </a:lnTo>
                <a:cubicBezTo>
                  <a:pt x="177925" y="99476"/>
                  <a:pt x="176911" y="99490"/>
                  <a:pt x="175884" y="99490"/>
                </a:cubicBezTo>
                <a:cubicBezTo>
                  <a:pt x="165729" y="99490"/>
                  <a:pt x="154276" y="98133"/>
                  <a:pt x="141694" y="95390"/>
                </a:cubicBezTo>
                <a:lnTo>
                  <a:pt x="141685" y="95390"/>
                </a:lnTo>
                <a:cubicBezTo>
                  <a:pt x="142563" y="83603"/>
                  <a:pt x="144554" y="73495"/>
                  <a:pt x="147678" y="65058"/>
                </a:cubicBezTo>
                <a:close/>
                <a:moveTo>
                  <a:pt x="103332" y="96789"/>
                </a:moveTo>
                <a:cubicBezTo>
                  <a:pt x="111645" y="96789"/>
                  <a:pt x="120964" y="98107"/>
                  <a:pt x="131257" y="100741"/>
                </a:cubicBezTo>
                <a:cubicBezTo>
                  <a:pt x="132078" y="100958"/>
                  <a:pt x="132908" y="101166"/>
                  <a:pt x="133729" y="101364"/>
                </a:cubicBezTo>
                <a:cubicBezTo>
                  <a:pt x="133710" y="101949"/>
                  <a:pt x="133682" y="102544"/>
                  <a:pt x="133673" y="103148"/>
                </a:cubicBezTo>
                <a:lnTo>
                  <a:pt x="133663" y="103138"/>
                </a:lnTo>
                <a:cubicBezTo>
                  <a:pt x="133248" y="117011"/>
                  <a:pt x="131106" y="128742"/>
                  <a:pt x="127246" y="138321"/>
                </a:cubicBezTo>
                <a:lnTo>
                  <a:pt x="90581" y="97976"/>
                </a:lnTo>
                <a:cubicBezTo>
                  <a:pt x="94526" y="97184"/>
                  <a:pt x="98778" y="96789"/>
                  <a:pt x="103332" y="96789"/>
                </a:cubicBezTo>
                <a:close/>
                <a:moveTo>
                  <a:pt x="82446" y="100345"/>
                </a:moveTo>
                <a:lnTo>
                  <a:pt x="123678" y="145720"/>
                </a:lnTo>
                <a:cubicBezTo>
                  <a:pt x="121206" y="150033"/>
                  <a:pt x="118289" y="153761"/>
                  <a:pt x="114911" y="156904"/>
                </a:cubicBezTo>
                <a:lnTo>
                  <a:pt x="69517" y="108480"/>
                </a:lnTo>
                <a:cubicBezTo>
                  <a:pt x="73207" y="104988"/>
                  <a:pt x="77510" y="102270"/>
                  <a:pt x="82446" y="100345"/>
                </a:cubicBezTo>
                <a:close/>
                <a:moveTo>
                  <a:pt x="64496" y="114256"/>
                </a:moveTo>
                <a:lnTo>
                  <a:pt x="108861" y="161585"/>
                </a:lnTo>
                <a:cubicBezTo>
                  <a:pt x="108248" y="161981"/>
                  <a:pt x="107625" y="162359"/>
                  <a:pt x="106993" y="162727"/>
                </a:cubicBezTo>
                <a:cubicBezTo>
                  <a:pt x="102378" y="165350"/>
                  <a:pt x="97338" y="167115"/>
                  <a:pt x="92063" y="168172"/>
                </a:cubicBezTo>
                <a:lnTo>
                  <a:pt x="57125" y="129214"/>
                </a:lnTo>
                <a:cubicBezTo>
                  <a:pt x="58890" y="123788"/>
                  <a:pt x="61287" y="118701"/>
                  <a:pt x="64496" y="114256"/>
                </a:cubicBezTo>
                <a:close/>
                <a:moveTo>
                  <a:pt x="54832" y="138076"/>
                </a:moveTo>
                <a:lnTo>
                  <a:pt x="82871" y="169342"/>
                </a:lnTo>
                <a:cubicBezTo>
                  <a:pt x="81298" y="169436"/>
                  <a:pt x="79713" y="169480"/>
                  <a:pt x="78121" y="169480"/>
                </a:cubicBezTo>
                <a:cubicBezTo>
                  <a:pt x="69730" y="169480"/>
                  <a:pt x="61128" y="168242"/>
                  <a:pt x="52925" y="166369"/>
                </a:cubicBezTo>
                <a:cubicBezTo>
                  <a:pt x="52595" y="157206"/>
                  <a:pt x="52992" y="147381"/>
                  <a:pt x="54832" y="138076"/>
                </a:cubicBezTo>
                <a:close/>
                <a:moveTo>
                  <a:pt x="217743" y="1"/>
                </a:moveTo>
                <a:cubicBezTo>
                  <a:pt x="217209" y="1"/>
                  <a:pt x="216665" y="115"/>
                  <a:pt x="216147" y="355"/>
                </a:cubicBezTo>
                <a:cubicBezTo>
                  <a:pt x="214231" y="1232"/>
                  <a:pt x="213400" y="3488"/>
                  <a:pt x="214278" y="5404"/>
                </a:cubicBezTo>
                <a:cubicBezTo>
                  <a:pt x="218959" y="15587"/>
                  <a:pt x="222451" y="25081"/>
                  <a:pt x="224735" y="33811"/>
                </a:cubicBezTo>
                <a:cubicBezTo>
                  <a:pt x="214118" y="29768"/>
                  <a:pt x="201893" y="26560"/>
                  <a:pt x="189842" y="26560"/>
                </a:cubicBezTo>
                <a:cubicBezTo>
                  <a:pt x="181187" y="26560"/>
                  <a:pt x="172622" y="28215"/>
                  <a:pt x="164807" y="32404"/>
                </a:cubicBezTo>
                <a:cubicBezTo>
                  <a:pt x="146998" y="41955"/>
                  <a:pt x="136730" y="62529"/>
                  <a:pt x="134192" y="93625"/>
                </a:cubicBezTo>
                <a:lnTo>
                  <a:pt x="133144" y="93361"/>
                </a:lnTo>
                <a:cubicBezTo>
                  <a:pt x="122229" y="90564"/>
                  <a:pt x="112270" y="89167"/>
                  <a:pt x="103293" y="89167"/>
                </a:cubicBezTo>
                <a:cubicBezTo>
                  <a:pt x="86431" y="89167"/>
                  <a:pt x="73037" y="94096"/>
                  <a:pt x="63288" y="103931"/>
                </a:cubicBezTo>
                <a:cubicBezTo>
                  <a:pt x="48169" y="119173"/>
                  <a:pt x="44687" y="143342"/>
                  <a:pt x="45168" y="164388"/>
                </a:cubicBezTo>
                <a:cubicBezTo>
                  <a:pt x="23632" y="158338"/>
                  <a:pt x="6521" y="149023"/>
                  <a:pt x="6191" y="148844"/>
                </a:cubicBezTo>
                <a:cubicBezTo>
                  <a:pt x="5607" y="148521"/>
                  <a:pt x="4975" y="148368"/>
                  <a:pt x="4352" y="148368"/>
                </a:cubicBezTo>
                <a:cubicBezTo>
                  <a:pt x="3010" y="148368"/>
                  <a:pt x="1709" y="149079"/>
                  <a:pt x="1019" y="150335"/>
                </a:cubicBezTo>
                <a:cubicBezTo>
                  <a:pt x="0" y="152176"/>
                  <a:pt x="661" y="154488"/>
                  <a:pt x="2501" y="155507"/>
                </a:cubicBezTo>
                <a:cubicBezTo>
                  <a:pt x="3945" y="156300"/>
                  <a:pt x="22433" y="166388"/>
                  <a:pt x="45536" y="172504"/>
                </a:cubicBezTo>
                <a:cubicBezTo>
                  <a:pt x="46801" y="190737"/>
                  <a:pt x="50509" y="205063"/>
                  <a:pt x="50849" y="206347"/>
                </a:cubicBezTo>
                <a:cubicBezTo>
                  <a:pt x="51293" y="208017"/>
                  <a:pt x="52803" y="209178"/>
                  <a:pt x="54520" y="209178"/>
                </a:cubicBezTo>
                <a:cubicBezTo>
                  <a:pt x="54851" y="209178"/>
                  <a:pt x="55181" y="209140"/>
                  <a:pt x="55502" y="209055"/>
                </a:cubicBezTo>
                <a:cubicBezTo>
                  <a:pt x="57540" y="208508"/>
                  <a:pt x="58748" y="206422"/>
                  <a:pt x="58210" y="204393"/>
                </a:cubicBezTo>
                <a:cubicBezTo>
                  <a:pt x="58135" y="204101"/>
                  <a:pt x="54785" y="191171"/>
                  <a:pt x="53407" y="174382"/>
                </a:cubicBezTo>
                <a:lnTo>
                  <a:pt x="53407" y="174382"/>
                </a:lnTo>
                <a:cubicBezTo>
                  <a:pt x="61363" y="176062"/>
                  <a:pt x="69668" y="177147"/>
                  <a:pt x="77878" y="177147"/>
                </a:cubicBezTo>
                <a:cubicBezTo>
                  <a:pt x="89449" y="177147"/>
                  <a:pt x="100830" y="174995"/>
                  <a:pt x="110749" y="169352"/>
                </a:cubicBezTo>
                <a:cubicBezTo>
                  <a:pt x="130020" y="158367"/>
                  <a:pt x="140288" y="136179"/>
                  <a:pt x="141279" y="103374"/>
                </a:cubicBezTo>
                <a:cubicBezTo>
                  <a:pt x="141279" y="103280"/>
                  <a:pt x="141289" y="103186"/>
                  <a:pt x="141289" y="103091"/>
                </a:cubicBezTo>
                <a:cubicBezTo>
                  <a:pt x="153770" y="105722"/>
                  <a:pt x="165258" y="107029"/>
                  <a:pt x="175598" y="107029"/>
                </a:cubicBezTo>
                <a:cubicBezTo>
                  <a:pt x="198010" y="107029"/>
                  <a:pt x="215035" y="100892"/>
                  <a:pt x="225122" y="88803"/>
                </a:cubicBezTo>
                <a:cubicBezTo>
                  <a:pt x="231851" y="80762"/>
                  <a:pt x="237475" y="67587"/>
                  <a:pt x="234918" y="46542"/>
                </a:cubicBezTo>
                <a:lnTo>
                  <a:pt x="234918" y="46542"/>
                </a:lnTo>
                <a:cubicBezTo>
                  <a:pt x="240873" y="49486"/>
                  <a:pt x="245658" y="52299"/>
                  <a:pt x="248612" y="54139"/>
                </a:cubicBezTo>
                <a:cubicBezTo>
                  <a:pt x="249216" y="54494"/>
                  <a:pt x="249878" y="54662"/>
                  <a:pt x="250533" y="54662"/>
                </a:cubicBezTo>
                <a:cubicBezTo>
                  <a:pt x="251810" y="54662"/>
                  <a:pt x="253056" y="54019"/>
                  <a:pt x="253774" y="52865"/>
                </a:cubicBezTo>
                <a:cubicBezTo>
                  <a:pt x="254859" y="51109"/>
                  <a:pt x="254350" y="48807"/>
                  <a:pt x="252623" y="47674"/>
                </a:cubicBezTo>
                <a:lnTo>
                  <a:pt x="252642" y="47674"/>
                </a:lnTo>
                <a:cubicBezTo>
                  <a:pt x="246451" y="43852"/>
                  <a:pt x="240024" y="40426"/>
                  <a:pt x="233389" y="37425"/>
                </a:cubicBezTo>
                <a:cubicBezTo>
                  <a:pt x="231247" y="27318"/>
                  <a:pt x="227377" y="15662"/>
                  <a:pt x="221205" y="2223"/>
                </a:cubicBezTo>
                <a:cubicBezTo>
                  <a:pt x="220558" y="826"/>
                  <a:pt x="219183" y="1"/>
                  <a:pt x="21774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564" name="Google Shape;564;p14"/>
          <p:cNvGrpSpPr/>
          <p:nvPr/>
        </p:nvGrpSpPr>
        <p:grpSpPr>
          <a:xfrm flipH="1">
            <a:off x="8183439" y="3295501"/>
            <a:ext cx="494659" cy="420282"/>
            <a:chOff x="4021700" y="2078100"/>
            <a:chExt cx="294125" cy="249900"/>
          </a:xfrm>
        </p:grpSpPr>
        <p:sp>
          <p:nvSpPr>
            <p:cNvPr id="565" name="Google Shape;565;p14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6" name="Google Shape;566;p14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567" name="Google Shape;567;p14"/>
          <p:cNvGrpSpPr/>
          <p:nvPr/>
        </p:nvGrpSpPr>
        <p:grpSpPr>
          <a:xfrm rot="7200072" flipH="1">
            <a:off x="-489263" y="-1467584"/>
            <a:ext cx="1764075" cy="3297603"/>
            <a:chOff x="4530725" y="2880400"/>
            <a:chExt cx="418300" cy="781875"/>
          </a:xfrm>
        </p:grpSpPr>
        <p:sp>
          <p:nvSpPr>
            <p:cNvPr id="568" name="Google Shape;568;p14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9" name="Google Shape;569;p14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0" name="Google Shape;570;p14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1" name="Google Shape;571;p14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2" name="Google Shape;572;p14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3" name="Google Shape;573;p14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4" name="Google Shape;574;p14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5" name="Google Shape;575;p14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6" name="Google Shape;576;p14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7" name="Google Shape;577;p14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8" name="Google Shape;578;p14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9" name="Google Shape;579;p14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80" name="Google Shape;580;p14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81" name="Google Shape;581;p14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82" name="Google Shape;582;p14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583" name="Google Shape;583;p14"/>
          <p:cNvGrpSpPr/>
          <p:nvPr/>
        </p:nvGrpSpPr>
        <p:grpSpPr>
          <a:xfrm rot="-5684240">
            <a:off x="6894034" y="-370928"/>
            <a:ext cx="1168239" cy="1104281"/>
            <a:chOff x="7608325" y="2238725"/>
            <a:chExt cx="542950" cy="513225"/>
          </a:xfrm>
        </p:grpSpPr>
        <p:sp>
          <p:nvSpPr>
            <p:cNvPr id="584" name="Google Shape;584;p14"/>
            <p:cNvSpPr/>
            <p:nvPr/>
          </p:nvSpPr>
          <p:spPr>
            <a:xfrm>
              <a:off x="7608325" y="2238725"/>
              <a:ext cx="542950" cy="513225"/>
            </a:xfrm>
            <a:custGeom>
              <a:avLst/>
              <a:gdLst/>
              <a:ahLst/>
              <a:cxnLst/>
              <a:rect l="l" t="t" r="r" b="b"/>
              <a:pathLst>
                <a:path w="21718" h="20529" extrusionOk="0">
                  <a:moveTo>
                    <a:pt x="16798" y="0"/>
                  </a:moveTo>
                  <a:cubicBezTo>
                    <a:pt x="16437" y="0"/>
                    <a:pt x="16074" y="132"/>
                    <a:pt x="15787" y="397"/>
                  </a:cubicBezTo>
                  <a:lnTo>
                    <a:pt x="639" y="14416"/>
                  </a:lnTo>
                  <a:cubicBezTo>
                    <a:pt x="37" y="14975"/>
                    <a:pt x="1" y="15917"/>
                    <a:pt x="559" y="16522"/>
                  </a:cubicBezTo>
                  <a:lnTo>
                    <a:pt x="3826" y="20052"/>
                  </a:lnTo>
                  <a:cubicBezTo>
                    <a:pt x="4119" y="20369"/>
                    <a:pt x="4519" y="20529"/>
                    <a:pt x="4919" y="20529"/>
                  </a:cubicBezTo>
                  <a:cubicBezTo>
                    <a:pt x="5281" y="20529"/>
                    <a:pt x="5644" y="20398"/>
                    <a:pt x="5931" y="20134"/>
                  </a:cubicBezTo>
                  <a:lnTo>
                    <a:pt x="21077" y="6114"/>
                  </a:lnTo>
                  <a:cubicBezTo>
                    <a:pt x="21682" y="5556"/>
                    <a:pt x="21718" y="4613"/>
                    <a:pt x="21159" y="4009"/>
                  </a:cubicBezTo>
                  <a:lnTo>
                    <a:pt x="17891" y="478"/>
                  </a:lnTo>
                  <a:cubicBezTo>
                    <a:pt x="17597" y="161"/>
                    <a:pt x="17199" y="0"/>
                    <a:pt x="167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85" name="Google Shape;585;p14"/>
            <p:cNvSpPr/>
            <p:nvPr/>
          </p:nvSpPr>
          <p:spPr>
            <a:xfrm>
              <a:off x="7769125" y="2386550"/>
              <a:ext cx="221300" cy="217575"/>
            </a:xfrm>
            <a:custGeom>
              <a:avLst/>
              <a:gdLst/>
              <a:ahLst/>
              <a:cxnLst/>
              <a:rect l="l" t="t" r="r" b="b"/>
              <a:pathLst>
                <a:path w="8852" h="8703" extrusionOk="0">
                  <a:moveTo>
                    <a:pt x="5133" y="0"/>
                  </a:moveTo>
                  <a:cubicBezTo>
                    <a:pt x="5061" y="0"/>
                    <a:pt x="4989" y="26"/>
                    <a:pt x="4932" y="80"/>
                  </a:cubicBezTo>
                  <a:lnTo>
                    <a:pt x="128" y="4524"/>
                  </a:lnTo>
                  <a:cubicBezTo>
                    <a:pt x="8" y="4636"/>
                    <a:pt x="1" y="4824"/>
                    <a:pt x="113" y="4946"/>
                  </a:cubicBezTo>
                  <a:lnTo>
                    <a:pt x="3503" y="8608"/>
                  </a:lnTo>
                  <a:cubicBezTo>
                    <a:pt x="3561" y="8670"/>
                    <a:pt x="3640" y="8702"/>
                    <a:pt x="3720" y="8702"/>
                  </a:cubicBezTo>
                  <a:cubicBezTo>
                    <a:pt x="3792" y="8702"/>
                    <a:pt x="3865" y="8676"/>
                    <a:pt x="3923" y="8623"/>
                  </a:cubicBezTo>
                  <a:lnTo>
                    <a:pt x="8725" y="4178"/>
                  </a:lnTo>
                  <a:cubicBezTo>
                    <a:pt x="8846" y="4068"/>
                    <a:pt x="8852" y="3878"/>
                    <a:pt x="8742" y="3758"/>
                  </a:cubicBezTo>
                  <a:lnTo>
                    <a:pt x="5352" y="95"/>
                  </a:lnTo>
                  <a:cubicBezTo>
                    <a:pt x="5293" y="32"/>
                    <a:pt x="5213" y="0"/>
                    <a:pt x="51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86" name="Google Shape;586;p14"/>
            <p:cNvSpPr/>
            <p:nvPr/>
          </p:nvSpPr>
          <p:spPr>
            <a:xfrm>
              <a:off x="7663525" y="2602400"/>
              <a:ext cx="32650" cy="24550"/>
            </a:xfrm>
            <a:custGeom>
              <a:avLst/>
              <a:gdLst/>
              <a:ahLst/>
              <a:cxnLst/>
              <a:rect l="l" t="t" r="r" b="b"/>
              <a:pathLst>
                <a:path w="1306" h="982" extrusionOk="0">
                  <a:moveTo>
                    <a:pt x="654" y="0"/>
                  </a:moveTo>
                  <a:cubicBezTo>
                    <a:pt x="535" y="0"/>
                    <a:pt x="415" y="44"/>
                    <a:pt x="320" y="131"/>
                  </a:cubicBezTo>
                  <a:cubicBezTo>
                    <a:pt x="1" y="428"/>
                    <a:pt x="198" y="964"/>
                    <a:pt x="635" y="981"/>
                  </a:cubicBezTo>
                  <a:cubicBezTo>
                    <a:pt x="642" y="981"/>
                    <a:pt x="648" y="981"/>
                    <a:pt x="654" y="981"/>
                  </a:cubicBezTo>
                  <a:cubicBezTo>
                    <a:pt x="1077" y="981"/>
                    <a:pt x="1306" y="473"/>
                    <a:pt x="1014" y="158"/>
                  </a:cubicBezTo>
                  <a:cubicBezTo>
                    <a:pt x="917" y="53"/>
                    <a:pt x="786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87" name="Google Shape;587;p14"/>
            <p:cNvSpPr/>
            <p:nvPr/>
          </p:nvSpPr>
          <p:spPr>
            <a:xfrm>
              <a:off x="7696250" y="2637800"/>
              <a:ext cx="32700" cy="24525"/>
            </a:xfrm>
            <a:custGeom>
              <a:avLst/>
              <a:gdLst/>
              <a:ahLst/>
              <a:cxnLst/>
              <a:rect l="l" t="t" r="r" b="b"/>
              <a:pathLst>
                <a:path w="1308" h="981" extrusionOk="0">
                  <a:moveTo>
                    <a:pt x="656" y="0"/>
                  </a:moveTo>
                  <a:cubicBezTo>
                    <a:pt x="537" y="0"/>
                    <a:pt x="417" y="43"/>
                    <a:pt x="322" y="131"/>
                  </a:cubicBezTo>
                  <a:cubicBezTo>
                    <a:pt x="1" y="427"/>
                    <a:pt x="200" y="963"/>
                    <a:pt x="636" y="980"/>
                  </a:cubicBezTo>
                  <a:cubicBezTo>
                    <a:pt x="643" y="981"/>
                    <a:pt x="650" y="981"/>
                    <a:pt x="657" y="981"/>
                  </a:cubicBezTo>
                  <a:cubicBezTo>
                    <a:pt x="1080" y="981"/>
                    <a:pt x="1307" y="472"/>
                    <a:pt x="1016" y="158"/>
                  </a:cubicBezTo>
                  <a:cubicBezTo>
                    <a:pt x="919" y="53"/>
                    <a:pt x="788" y="0"/>
                    <a:pt x="6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88" name="Google Shape;588;p14"/>
            <p:cNvSpPr/>
            <p:nvPr/>
          </p:nvSpPr>
          <p:spPr>
            <a:xfrm>
              <a:off x="7729050" y="2673175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4" y="1"/>
                  </a:moveTo>
                  <a:cubicBezTo>
                    <a:pt x="535" y="1"/>
                    <a:pt x="415" y="44"/>
                    <a:pt x="321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6" y="474"/>
                    <a:pt x="1013" y="158"/>
                  </a:cubicBezTo>
                  <a:cubicBezTo>
                    <a:pt x="917" y="54"/>
                    <a:pt x="786" y="1"/>
                    <a:pt x="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89" name="Google Shape;589;p14"/>
            <p:cNvSpPr/>
            <p:nvPr/>
          </p:nvSpPr>
          <p:spPr>
            <a:xfrm>
              <a:off x="7732750" y="2538325"/>
              <a:ext cx="32675" cy="24525"/>
            </a:xfrm>
            <a:custGeom>
              <a:avLst/>
              <a:gdLst/>
              <a:ahLst/>
              <a:cxnLst/>
              <a:rect l="l" t="t" r="r" b="b"/>
              <a:pathLst>
                <a:path w="1307" h="981" extrusionOk="0">
                  <a:moveTo>
                    <a:pt x="655" y="0"/>
                  </a:moveTo>
                  <a:cubicBezTo>
                    <a:pt x="535" y="0"/>
                    <a:pt x="415" y="43"/>
                    <a:pt x="321" y="131"/>
                  </a:cubicBezTo>
                  <a:cubicBezTo>
                    <a:pt x="0" y="427"/>
                    <a:pt x="198" y="963"/>
                    <a:pt x="635" y="980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7" y="472"/>
                    <a:pt x="1015" y="158"/>
                  </a:cubicBezTo>
                  <a:cubicBezTo>
                    <a:pt x="918" y="53"/>
                    <a:pt x="786" y="0"/>
                    <a:pt x="6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0" name="Google Shape;590;p14"/>
            <p:cNvSpPr/>
            <p:nvPr/>
          </p:nvSpPr>
          <p:spPr>
            <a:xfrm>
              <a:off x="7765525" y="2573700"/>
              <a:ext cx="32625" cy="24550"/>
            </a:xfrm>
            <a:custGeom>
              <a:avLst/>
              <a:gdLst/>
              <a:ahLst/>
              <a:cxnLst/>
              <a:rect l="l" t="t" r="r" b="b"/>
              <a:pathLst>
                <a:path w="1305" h="982" extrusionOk="0">
                  <a:moveTo>
                    <a:pt x="654" y="1"/>
                  </a:moveTo>
                  <a:cubicBezTo>
                    <a:pt x="535" y="1"/>
                    <a:pt x="415" y="44"/>
                    <a:pt x="322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5" y="474"/>
                    <a:pt x="1013" y="158"/>
                  </a:cubicBezTo>
                  <a:cubicBezTo>
                    <a:pt x="916" y="54"/>
                    <a:pt x="785" y="1"/>
                    <a:pt x="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1" name="Google Shape;591;p14"/>
            <p:cNvSpPr/>
            <p:nvPr/>
          </p:nvSpPr>
          <p:spPr>
            <a:xfrm>
              <a:off x="7798250" y="2609100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6" y="0"/>
                  </a:moveTo>
                  <a:cubicBezTo>
                    <a:pt x="536" y="0"/>
                    <a:pt x="417" y="44"/>
                    <a:pt x="322" y="131"/>
                  </a:cubicBezTo>
                  <a:cubicBezTo>
                    <a:pt x="1" y="428"/>
                    <a:pt x="200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7" y="474"/>
                    <a:pt x="1015" y="158"/>
                  </a:cubicBezTo>
                  <a:cubicBezTo>
                    <a:pt x="919" y="53"/>
                    <a:pt x="787" y="0"/>
                    <a:pt x="6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2" name="Google Shape;592;p14"/>
            <p:cNvSpPr/>
            <p:nvPr/>
          </p:nvSpPr>
          <p:spPr>
            <a:xfrm>
              <a:off x="7714800" y="2588325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3" y="1"/>
                  </a:moveTo>
                  <a:cubicBezTo>
                    <a:pt x="534" y="1"/>
                    <a:pt x="415" y="44"/>
                    <a:pt x="321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2"/>
                    <a:pt x="649" y="982"/>
                    <a:pt x="656" y="982"/>
                  </a:cubicBezTo>
                  <a:cubicBezTo>
                    <a:pt x="1079" y="982"/>
                    <a:pt x="1306" y="474"/>
                    <a:pt x="1013" y="159"/>
                  </a:cubicBezTo>
                  <a:cubicBezTo>
                    <a:pt x="916" y="54"/>
                    <a:pt x="785" y="1"/>
                    <a:pt x="6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3" name="Google Shape;593;p14"/>
            <p:cNvSpPr/>
            <p:nvPr/>
          </p:nvSpPr>
          <p:spPr>
            <a:xfrm>
              <a:off x="7747575" y="2623750"/>
              <a:ext cx="32625" cy="24525"/>
            </a:xfrm>
            <a:custGeom>
              <a:avLst/>
              <a:gdLst/>
              <a:ahLst/>
              <a:cxnLst/>
              <a:rect l="l" t="t" r="r" b="b"/>
              <a:pathLst>
                <a:path w="1305" h="981" extrusionOk="0">
                  <a:moveTo>
                    <a:pt x="652" y="0"/>
                  </a:moveTo>
                  <a:cubicBezTo>
                    <a:pt x="533" y="0"/>
                    <a:pt x="414" y="43"/>
                    <a:pt x="319" y="131"/>
                  </a:cubicBezTo>
                  <a:cubicBezTo>
                    <a:pt x="0" y="427"/>
                    <a:pt x="198" y="963"/>
                    <a:pt x="635" y="980"/>
                  </a:cubicBezTo>
                  <a:cubicBezTo>
                    <a:pt x="642" y="980"/>
                    <a:pt x="649" y="980"/>
                    <a:pt x="656" y="980"/>
                  </a:cubicBezTo>
                  <a:cubicBezTo>
                    <a:pt x="1078" y="980"/>
                    <a:pt x="1305" y="473"/>
                    <a:pt x="1013" y="157"/>
                  </a:cubicBezTo>
                  <a:cubicBezTo>
                    <a:pt x="916" y="53"/>
                    <a:pt x="784" y="0"/>
                    <a:pt x="6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4" name="Google Shape;594;p14"/>
            <p:cNvSpPr/>
            <p:nvPr/>
          </p:nvSpPr>
          <p:spPr>
            <a:xfrm>
              <a:off x="7928025" y="2357600"/>
              <a:ext cx="32650" cy="24550"/>
            </a:xfrm>
            <a:custGeom>
              <a:avLst/>
              <a:gdLst/>
              <a:ahLst/>
              <a:cxnLst/>
              <a:rect l="l" t="t" r="r" b="b"/>
              <a:pathLst>
                <a:path w="1306" h="982" extrusionOk="0">
                  <a:moveTo>
                    <a:pt x="654" y="0"/>
                  </a:moveTo>
                  <a:cubicBezTo>
                    <a:pt x="535" y="0"/>
                    <a:pt x="415" y="43"/>
                    <a:pt x="320" y="130"/>
                  </a:cubicBezTo>
                  <a:cubicBezTo>
                    <a:pt x="1" y="428"/>
                    <a:pt x="199" y="964"/>
                    <a:pt x="636" y="981"/>
                  </a:cubicBezTo>
                  <a:cubicBezTo>
                    <a:pt x="643" y="981"/>
                    <a:pt x="650" y="982"/>
                    <a:pt x="656" y="982"/>
                  </a:cubicBezTo>
                  <a:cubicBezTo>
                    <a:pt x="1080" y="982"/>
                    <a:pt x="1305" y="473"/>
                    <a:pt x="1014" y="157"/>
                  </a:cubicBezTo>
                  <a:cubicBezTo>
                    <a:pt x="917" y="53"/>
                    <a:pt x="786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5" name="Google Shape;595;p14"/>
            <p:cNvSpPr/>
            <p:nvPr/>
          </p:nvSpPr>
          <p:spPr>
            <a:xfrm>
              <a:off x="7960775" y="2393000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5" y="0"/>
                  </a:moveTo>
                  <a:cubicBezTo>
                    <a:pt x="536" y="0"/>
                    <a:pt x="416" y="44"/>
                    <a:pt x="321" y="131"/>
                  </a:cubicBezTo>
                  <a:cubicBezTo>
                    <a:pt x="0" y="428"/>
                    <a:pt x="200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6" y="472"/>
                    <a:pt x="1015" y="158"/>
                  </a:cubicBezTo>
                  <a:cubicBezTo>
                    <a:pt x="918" y="53"/>
                    <a:pt x="787" y="0"/>
                    <a:pt x="6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6" name="Google Shape;596;p14"/>
            <p:cNvSpPr/>
            <p:nvPr/>
          </p:nvSpPr>
          <p:spPr>
            <a:xfrm>
              <a:off x="7993550" y="2428400"/>
              <a:ext cx="32625" cy="24525"/>
            </a:xfrm>
            <a:custGeom>
              <a:avLst/>
              <a:gdLst/>
              <a:ahLst/>
              <a:cxnLst/>
              <a:rect l="l" t="t" r="r" b="b"/>
              <a:pathLst>
                <a:path w="1305" h="981" extrusionOk="0">
                  <a:moveTo>
                    <a:pt x="654" y="0"/>
                  </a:moveTo>
                  <a:cubicBezTo>
                    <a:pt x="535" y="0"/>
                    <a:pt x="415" y="43"/>
                    <a:pt x="321" y="131"/>
                  </a:cubicBezTo>
                  <a:cubicBezTo>
                    <a:pt x="0" y="428"/>
                    <a:pt x="198" y="963"/>
                    <a:pt x="635" y="980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5" y="472"/>
                    <a:pt x="1013" y="158"/>
                  </a:cubicBezTo>
                  <a:cubicBezTo>
                    <a:pt x="916" y="53"/>
                    <a:pt x="785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7" name="Google Shape;597;p14"/>
            <p:cNvSpPr/>
            <p:nvPr/>
          </p:nvSpPr>
          <p:spPr>
            <a:xfrm>
              <a:off x="7997250" y="2293525"/>
              <a:ext cx="32625" cy="24550"/>
            </a:xfrm>
            <a:custGeom>
              <a:avLst/>
              <a:gdLst/>
              <a:ahLst/>
              <a:cxnLst/>
              <a:rect l="l" t="t" r="r" b="b"/>
              <a:pathLst>
                <a:path w="1305" h="982" extrusionOk="0">
                  <a:moveTo>
                    <a:pt x="654" y="1"/>
                  </a:moveTo>
                  <a:cubicBezTo>
                    <a:pt x="535" y="1"/>
                    <a:pt x="416" y="44"/>
                    <a:pt x="322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5" y="472"/>
                    <a:pt x="1013" y="158"/>
                  </a:cubicBezTo>
                  <a:cubicBezTo>
                    <a:pt x="918" y="53"/>
                    <a:pt x="786" y="1"/>
                    <a:pt x="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8" name="Google Shape;598;p14"/>
            <p:cNvSpPr/>
            <p:nvPr/>
          </p:nvSpPr>
          <p:spPr>
            <a:xfrm>
              <a:off x="8030025" y="2328925"/>
              <a:ext cx="32625" cy="24525"/>
            </a:xfrm>
            <a:custGeom>
              <a:avLst/>
              <a:gdLst/>
              <a:ahLst/>
              <a:cxnLst/>
              <a:rect l="l" t="t" r="r" b="b"/>
              <a:pathLst>
                <a:path w="1305" h="981" extrusionOk="0">
                  <a:moveTo>
                    <a:pt x="654" y="0"/>
                  </a:moveTo>
                  <a:cubicBezTo>
                    <a:pt x="534" y="0"/>
                    <a:pt x="415" y="44"/>
                    <a:pt x="320" y="131"/>
                  </a:cubicBezTo>
                  <a:cubicBezTo>
                    <a:pt x="1" y="428"/>
                    <a:pt x="198" y="963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8" y="981"/>
                    <a:pt x="1305" y="474"/>
                    <a:pt x="1013" y="158"/>
                  </a:cubicBezTo>
                  <a:cubicBezTo>
                    <a:pt x="917" y="53"/>
                    <a:pt x="785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9" name="Google Shape;599;p14"/>
            <p:cNvSpPr/>
            <p:nvPr/>
          </p:nvSpPr>
          <p:spPr>
            <a:xfrm>
              <a:off x="8062750" y="2364300"/>
              <a:ext cx="32700" cy="24550"/>
            </a:xfrm>
            <a:custGeom>
              <a:avLst/>
              <a:gdLst/>
              <a:ahLst/>
              <a:cxnLst/>
              <a:rect l="l" t="t" r="r" b="b"/>
              <a:pathLst>
                <a:path w="1308" h="982" extrusionOk="0">
                  <a:moveTo>
                    <a:pt x="656" y="1"/>
                  </a:moveTo>
                  <a:cubicBezTo>
                    <a:pt x="536" y="1"/>
                    <a:pt x="417" y="44"/>
                    <a:pt x="322" y="132"/>
                  </a:cubicBezTo>
                  <a:cubicBezTo>
                    <a:pt x="1" y="428"/>
                    <a:pt x="200" y="964"/>
                    <a:pt x="635" y="981"/>
                  </a:cubicBezTo>
                  <a:cubicBezTo>
                    <a:pt x="643" y="981"/>
                    <a:pt x="650" y="982"/>
                    <a:pt x="656" y="982"/>
                  </a:cubicBezTo>
                  <a:cubicBezTo>
                    <a:pt x="1080" y="982"/>
                    <a:pt x="1307" y="474"/>
                    <a:pt x="1015" y="158"/>
                  </a:cubicBezTo>
                  <a:cubicBezTo>
                    <a:pt x="919" y="54"/>
                    <a:pt x="788" y="1"/>
                    <a:pt x="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0" name="Google Shape;600;p14"/>
            <p:cNvSpPr/>
            <p:nvPr/>
          </p:nvSpPr>
          <p:spPr>
            <a:xfrm>
              <a:off x="7979300" y="2343550"/>
              <a:ext cx="32625" cy="24550"/>
            </a:xfrm>
            <a:custGeom>
              <a:avLst/>
              <a:gdLst/>
              <a:ahLst/>
              <a:cxnLst/>
              <a:rect l="l" t="t" r="r" b="b"/>
              <a:pathLst>
                <a:path w="1305" h="982" extrusionOk="0">
                  <a:moveTo>
                    <a:pt x="654" y="0"/>
                  </a:moveTo>
                  <a:cubicBezTo>
                    <a:pt x="534" y="0"/>
                    <a:pt x="415" y="44"/>
                    <a:pt x="321" y="131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5" y="474"/>
                    <a:pt x="1013" y="158"/>
                  </a:cubicBezTo>
                  <a:cubicBezTo>
                    <a:pt x="916" y="53"/>
                    <a:pt x="785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1" name="Google Shape;601;p14"/>
            <p:cNvSpPr/>
            <p:nvPr/>
          </p:nvSpPr>
          <p:spPr>
            <a:xfrm>
              <a:off x="8012025" y="2378950"/>
              <a:ext cx="32675" cy="24525"/>
            </a:xfrm>
            <a:custGeom>
              <a:avLst/>
              <a:gdLst/>
              <a:ahLst/>
              <a:cxnLst/>
              <a:rect l="l" t="t" r="r" b="b"/>
              <a:pathLst>
                <a:path w="1307" h="981" extrusionOk="0">
                  <a:moveTo>
                    <a:pt x="655" y="0"/>
                  </a:moveTo>
                  <a:cubicBezTo>
                    <a:pt x="536" y="0"/>
                    <a:pt x="416" y="43"/>
                    <a:pt x="322" y="131"/>
                  </a:cubicBezTo>
                  <a:cubicBezTo>
                    <a:pt x="0" y="427"/>
                    <a:pt x="200" y="965"/>
                    <a:pt x="637" y="980"/>
                  </a:cubicBezTo>
                  <a:cubicBezTo>
                    <a:pt x="644" y="981"/>
                    <a:pt x="651" y="981"/>
                    <a:pt x="658" y="981"/>
                  </a:cubicBezTo>
                  <a:cubicBezTo>
                    <a:pt x="1080" y="981"/>
                    <a:pt x="1307" y="474"/>
                    <a:pt x="1015" y="158"/>
                  </a:cubicBezTo>
                  <a:cubicBezTo>
                    <a:pt x="918" y="53"/>
                    <a:pt x="787" y="0"/>
                    <a:pt x="6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"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Google Shape;603;p15"/>
          <p:cNvGrpSpPr/>
          <p:nvPr/>
        </p:nvGrpSpPr>
        <p:grpSpPr>
          <a:xfrm rot="5748508" flipH="1">
            <a:off x="-960072" y="-1000424"/>
            <a:ext cx="1764077" cy="3297590"/>
            <a:chOff x="4530725" y="2880400"/>
            <a:chExt cx="418300" cy="781875"/>
          </a:xfrm>
        </p:grpSpPr>
        <p:sp>
          <p:nvSpPr>
            <p:cNvPr id="604" name="Google Shape;604;p15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5" name="Google Shape;605;p15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6" name="Google Shape;606;p15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7" name="Google Shape;607;p15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8" name="Google Shape;608;p15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9" name="Google Shape;609;p15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0" name="Google Shape;610;p15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1" name="Google Shape;611;p15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2" name="Google Shape;612;p15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3" name="Google Shape;613;p15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4" name="Google Shape;614;p15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5" name="Google Shape;615;p15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6" name="Google Shape;616;p15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7" name="Google Shape;617;p15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8" name="Google Shape;618;p15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619" name="Google Shape;619;p15"/>
          <p:cNvGrpSpPr/>
          <p:nvPr/>
        </p:nvGrpSpPr>
        <p:grpSpPr>
          <a:xfrm rot="-4151544" flipH="1">
            <a:off x="8243260" y="2625761"/>
            <a:ext cx="1764078" cy="3297614"/>
            <a:chOff x="4530725" y="2880400"/>
            <a:chExt cx="418300" cy="781875"/>
          </a:xfrm>
        </p:grpSpPr>
        <p:sp>
          <p:nvSpPr>
            <p:cNvPr id="620" name="Google Shape;620;p15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1" name="Google Shape;621;p15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2" name="Google Shape;622;p15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3" name="Google Shape;623;p15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4" name="Google Shape;624;p15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5" name="Google Shape;625;p15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6" name="Google Shape;626;p15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7" name="Google Shape;627;p15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8" name="Google Shape;628;p15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9" name="Google Shape;629;p15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0" name="Google Shape;630;p15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1" name="Google Shape;631;p15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2" name="Google Shape;632;p15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3" name="Google Shape;633;p15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4" name="Google Shape;634;p15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635" name="Google Shape;635;p15"/>
          <p:cNvGrpSpPr/>
          <p:nvPr/>
        </p:nvGrpSpPr>
        <p:grpSpPr>
          <a:xfrm rot="-2941995">
            <a:off x="7740406" y="-501511"/>
            <a:ext cx="2281573" cy="1957365"/>
            <a:chOff x="4770475" y="2910125"/>
            <a:chExt cx="548975" cy="470975"/>
          </a:xfrm>
        </p:grpSpPr>
        <p:sp>
          <p:nvSpPr>
            <p:cNvPr id="636" name="Google Shape;636;p15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7" name="Google Shape;637;p15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8" name="Google Shape;638;p15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9" name="Google Shape;639;p15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0" name="Google Shape;640;p15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1" name="Google Shape;641;p15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642" name="Google Shape;642;p15"/>
          <p:cNvGrpSpPr/>
          <p:nvPr/>
        </p:nvGrpSpPr>
        <p:grpSpPr>
          <a:xfrm rot="7071815">
            <a:off x="-770512" y="3612577"/>
            <a:ext cx="2281562" cy="1957349"/>
            <a:chOff x="4770475" y="2910125"/>
            <a:chExt cx="548975" cy="470975"/>
          </a:xfrm>
        </p:grpSpPr>
        <p:sp>
          <p:nvSpPr>
            <p:cNvPr id="643" name="Google Shape;643;p15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4" name="Google Shape;644;p15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5" name="Google Shape;645;p15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6" name="Google Shape;646;p15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7" name="Google Shape;647;p15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8" name="Google Shape;648;p15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649" name="Google Shape;649;p15"/>
          <p:cNvSpPr txBox="1"/>
          <p:nvPr>
            <p:ph type="title" hasCustomPrompt="1"/>
          </p:nvPr>
        </p:nvSpPr>
        <p:spPr>
          <a:xfrm>
            <a:off x="1591065" y="1678900"/>
            <a:ext cx="260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3500"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50" name="Google Shape;650;p15"/>
          <p:cNvSpPr txBox="1"/>
          <p:nvPr>
            <p:ph type="subTitle" idx="1"/>
          </p:nvPr>
        </p:nvSpPr>
        <p:spPr>
          <a:xfrm>
            <a:off x="1591065" y="2352300"/>
            <a:ext cx="2602800" cy="65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 panose="020B0503020203020204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9pPr>
          </a:lstStyle>
          <a:p/>
        </p:txBody>
      </p:sp>
      <p:sp>
        <p:nvSpPr>
          <p:cNvPr id="651" name="Google Shape;651;p15"/>
          <p:cNvSpPr txBox="1"/>
          <p:nvPr>
            <p:ph type="title" idx="2" hasCustomPrompt="1"/>
          </p:nvPr>
        </p:nvSpPr>
        <p:spPr>
          <a:xfrm>
            <a:off x="3270600" y="3159300"/>
            <a:ext cx="260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3500"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52" name="Google Shape;652;p15"/>
          <p:cNvSpPr txBox="1"/>
          <p:nvPr>
            <p:ph type="subTitle" idx="3"/>
          </p:nvPr>
        </p:nvSpPr>
        <p:spPr>
          <a:xfrm>
            <a:off x="3270600" y="3832700"/>
            <a:ext cx="2602800" cy="65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 panose="020B0503020203020204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9pPr>
          </a:lstStyle>
          <a:p/>
        </p:txBody>
      </p:sp>
      <p:sp>
        <p:nvSpPr>
          <p:cNvPr id="653" name="Google Shape;653;p15"/>
          <p:cNvSpPr txBox="1"/>
          <p:nvPr>
            <p:ph type="title" idx="4" hasCustomPrompt="1"/>
          </p:nvPr>
        </p:nvSpPr>
        <p:spPr>
          <a:xfrm>
            <a:off x="4950135" y="1678900"/>
            <a:ext cx="260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3500"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54" name="Google Shape;654;p15"/>
          <p:cNvSpPr txBox="1"/>
          <p:nvPr>
            <p:ph type="subTitle" idx="5"/>
          </p:nvPr>
        </p:nvSpPr>
        <p:spPr>
          <a:xfrm>
            <a:off x="4950135" y="2352300"/>
            <a:ext cx="2602800" cy="6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 panose="020B0503020203020204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9pPr>
          </a:lstStyle>
          <a:p/>
        </p:txBody>
      </p:sp>
      <p:sp>
        <p:nvSpPr>
          <p:cNvPr id="655" name="Google Shape;655;p15"/>
          <p:cNvSpPr txBox="1"/>
          <p:nvPr>
            <p:ph type="title" idx="6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6" name="Google Shape;656;p15"/>
          <p:cNvSpPr/>
          <p:nvPr/>
        </p:nvSpPr>
        <p:spPr>
          <a:xfrm rot="-2004035">
            <a:off x="1937720" y="4338190"/>
            <a:ext cx="675217" cy="675217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657" name="Google Shape;657;p15"/>
          <p:cNvGrpSpPr/>
          <p:nvPr/>
        </p:nvGrpSpPr>
        <p:grpSpPr>
          <a:xfrm flipH="1">
            <a:off x="8183439" y="2043801"/>
            <a:ext cx="494659" cy="420282"/>
            <a:chOff x="4021700" y="2078100"/>
            <a:chExt cx="294125" cy="249900"/>
          </a:xfrm>
        </p:grpSpPr>
        <p:sp>
          <p:nvSpPr>
            <p:cNvPr id="658" name="Google Shape;658;p15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9" name="Google Shape;659;p15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3"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1" name="Google Shape;661;p16"/>
          <p:cNvGrpSpPr/>
          <p:nvPr/>
        </p:nvGrpSpPr>
        <p:grpSpPr>
          <a:xfrm rot="5051492">
            <a:off x="-1112472" y="3038936"/>
            <a:ext cx="1764077" cy="3297590"/>
            <a:chOff x="4530725" y="2880400"/>
            <a:chExt cx="418300" cy="781875"/>
          </a:xfrm>
        </p:grpSpPr>
        <p:sp>
          <p:nvSpPr>
            <p:cNvPr id="662" name="Google Shape;662;p16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3" name="Google Shape;663;p16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4" name="Google Shape;664;p16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5" name="Google Shape;665;p16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6" name="Google Shape;666;p16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7" name="Google Shape;667;p16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8" name="Google Shape;668;p16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9" name="Google Shape;669;p16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0" name="Google Shape;670;p16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1" name="Google Shape;671;p16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2" name="Google Shape;672;p16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3" name="Google Shape;673;p16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4" name="Google Shape;674;p16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5" name="Google Shape;675;p16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6" name="Google Shape;676;p16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677" name="Google Shape;677;p16"/>
          <p:cNvGrpSpPr/>
          <p:nvPr/>
        </p:nvGrpSpPr>
        <p:grpSpPr>
          <a:xfrm rot="-6648456">
            <a:off x="8243260" y="-892073"/>
            <a:ext cx="1764078" cy="3297614"/>
            <a:chOff x="4530725" y="2880400"/>
            <a:chExt cx="418300" cy="781875"/>
          </a:xfrm>
        </p:grpSpPr>
        <p:sp>
          <p:nvSpPr>
            <p:cNvPr id="678" name="Google Shape;678;p16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9" name="Google Shape;679;p16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0" name="Google Shape;680;p16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1" name="Google Shape;681;p16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2" name="Google Shape;682;p16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3" name="Google Shape;683;p16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4" name="Google Shape;684;p16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5" name="Google Shape;685;p16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6" name="Google Shape;686;p16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7" name="Google Shape;687;p16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8" name="Google Shape;688;p16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9" name="Google Shape;689;p16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0" name="Google Shape;690;p16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1" name="Google Shape;691;p16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2" name="Google Shape;692;p16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693" name="Google Shape;693;p16"/>
          <p:cNvGrpSpPr/>
          <p:nvPr/>
        </p:nvGrpSpPr>
        <p:grpSpPr>
          <a:xfrm rot="-7858005" flipH="1">
            <a:off x="7740406" y="3575449"/>
            <a:ext cx="2281573" cy="1957365"/>
            <a:chOff x="4770475" y="2910125"/>
            <a:chExt cx="548975" cy="470975"/>
          </a:xfrm>
        </p:grpSpPr>
        <p:sp>
          <p:nvSpPr>
            <p:cNvPr id="694" name="Google Shape;694;p16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5" name="Google Shape;695;p16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6" name="Google Shape;696;p16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7" name="Google Shape;697;p16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8" name="Google Shape;698;p16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9" name="Google Shape;699;p16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00" name="Google Shape;700;p16"/>
          <p:cNvGrpSpPr/>
          <p:nvPr/>
        </p:nvGrpSpPr>
        <p:grpSpPr>
          <a:xfrm rot="3728185" flipH="1">
            <a:off x="-770512" y="-538624"/>
            <a:ext cx="2281562" cy="1957349"/>
            <a:chOff x="4770475" y="2910125"/>
            <a:chExt cx="548975" cy="470975"/>
          </a:xfrm>
        </p:grpSpPr>
        <p:sp>
          <p:nvSpPr>
            <p:cNvPr id="701" name="Google Shape;701;p16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2" name="Google Shape;702;p16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3" name="Google Shape;703;p16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4" name="Google Shape;704;p16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5" name="Google Shape;705;p16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6" name="Google Shape;706;p16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07" name="Google Shape;707;p16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8" name="Google Shape;708;p16"/>
          <p:cNvSpPr/>
          <p:nvPr/>
        </p:nvSpPr>
        <p:spPr>
          <a:xfrm rot="-2004035">
            <a:off x="375620" y="918715"/>
            <a:ext cx="675217" cy="675217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709" name="Google Shape;709;p16"/>
          <p:cNvGrpSpPr/>
          <p:nvPr/>
        </p:nvGrpSpPr>
        <p:grpSpPr>
          <a:xfrm flipH="1">
            <a:off x="8292964" y="3607714"/>
            <a:ext cx="494659" cy="420282"/>
            <a:chOff x="4021700" y="2078100"/>
            <a:chExt cx="294125" cy="249900"/>
          </a:xfrm>
        </p:grpSpPr>
        <p:sp>
          <p:nvSpPr>
            <p:cNvPr id="710" name="Google Shape;710;p16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1" name="Google Shape;711;p16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12" name="Google Shape;712;p16"/>
          <p:cNvSpPr txBox="1"/>
          <p:nvPr>
            <p:ph type="ctrTitle" idx="2"/>
          </p:nvPr>
        </p:nvSpPr>
        <p:spPr>
          <a:xfrm flipH="1">
            <a:off x="713119" y="2571750"/>
            <a:ext cx="2355600" cy="33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  <p:sp>
        <p:nvSpPr>
          <p:cNvPr id="713" name="Google Shape;713;p16"/>
          <p:cNvSpPr txBox="1"/>
          <p:nvPr>
            <p:ph type="subTitle" idx="1"/>
          </p:nvPr>
        </p:nvSpPr>
        <p:spPr>
          <a:xfrm flipH="1">
            <a:off x="712969" y="2797050"/>
            <a:ext cx="2355900" cy="8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4" name="Google Shape;714;p16"/>
          <p:cNvSpPr txBox="1"/>
          <p:nvPr>
            <p:ph type="ctrTitle" idx="3"/>
          </p:nvPr>
        </p:nvSpPr>
        <p:spPr>
          <a:xfrm flipH="1">
            <a:off x="3394191" y="2571750"/>
            <a:ext cx="2355600" cy="33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  <p:sp>
        <p:nvSpPr>
          <p:cNvPr id="715" name="Google Shape;715;p16"/>
          <p:cNvSpPr txBox="1"/>
          <p:nvPr>
            <p:ph type="subTitle" idx="4"/>
          </p:nvPr>
        </p:nvSpPr>
        <p:spPr>
          <a:xfrm flipH="1">
            <a:off x="3394041" y="2797050"/>
            <a:ext cx="2355900" cy="8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6" name="Google Shape;716;p16"/>
          <p:cNvSpPr txBox="1"/>
          <p:nvPr>
            <p:ph type="ctrTitle" idx="5"/>
          </p:nvPr>
        </p:nvSpPr>
        <p:spPr>
          <a:xfrm flipH="1">
            <a:off x="6075125" y="2571750"/>
            <a:ext cx="2355600" cy="33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  <p:sp>
        <p:nvSpPr>
          <p:cNvPr id="717" name="Google Shape;717;p16"/>
          <p:cNvSpPr txBox="1"/>
          <p:nvPr>
            <p:ph type="subTitle" idx="6"/>
          </p:nvPr>
        </p:nvSpPr>
        <p:spPr>
          <a:xfrm flipH="1">
            <a:off x="6075125" y="2797050"/>
            <a:ext cx="2355600" cy="8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8" name="Google Shape;718;p16"/>
          <p:cNvSpPr txBox="1"/>
          <p:nvPr>
            <p:ph type="title" idx="7" hasCustomPrompt="1"/>
          </p:nvPr>
        </p:nvSpPr>
        <p:spPr>
          <a:xfrm>
            <a:off x="1394869" y="1924575"/>
            <a:ext cx="992100" cy="42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719" name="Google Shape;719;p16"/>
          <p:cNvSpPr txBox="1"/>
          <p:nvPr>
            <p:ph type="title" idx="8" hasCustomPrompt="1"/>
          </p:nvPr>
        </p:nvSpPr>
        <p:spPr>
          <a:xfrm>
            <a:off x="4075041" y="1924575"/>
            <a:ext cx="993900" cy="42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720" name="Google Shape;720;p16"/>
          <p:cNvSpPr txBox="1"/>
          <p:nvPr>
            <p:ph type="title" idx="9" hasCustomPrompt="1"/>
          </p:nvPr>
        </p:nvSpPr>
        <p:spPr>
          <a:xfrm>
            <a:off x="6755975" y="1924575"/>
            <a:ext cx="993900" cy="42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ONLY_1_2_1"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2" name="Google Shape;722;p17"/>
          <p:cNvGrpSpPr/>
          <p:nvPr/>
        </p:nvGrpSpPr>
        <p:grpSpPr>
          <a:xfrm rot="1086942" flipH="1">
            <a:off x="-1061168" y="2949201"/>
            <a:ext cx="2215237" cy="1900341"/>
            <a:chOff x="4770475" y="2910125"/>
            <a:chExt cx="548975" cy="470975"/>
          </a:xfrm>
        </p:grpSpPr>
        <p:sp>
          <p:nvSpPr>
            <p:cNvPr id="723" name="Google Shape;723;p17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4" name="Google Shape;724;p17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5" name="Google Shape;725;p17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6" name="Google Shape;726;p17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7" name="Google Shape;727;p17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8" name="Google Shape;728;p17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29" name="Google Shape;729;p17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0" name="Google Shape;730;p17"/>
          <p:cNvSpPr/>
          <p:nvPr/>
        </p:nvSpPr>
        <p:spPr>
          <a:xfrm rot="-2002575">
            <a:off x="394215" y="1376539"/>
            <a:ext cx="638026" cy="638026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731" name="Google Shape;731;p17"/>
          <p:cNvGrpSpPr/>
          <p:nvPr/>
        </p:nvGrpSpPr>
        <p:grpSpPr>
          <a:xfrm>
            <a:off x="8148504" y="3435444"/>
            <a:ext cx="564544" cy="479708"/>
            <a:chOff x="4021700" y="2078100"/>
            <a:chExt cx="294125" cy="249900"/>
          </a:xfrm>
        </p:grpSpPr>
        <p:sp>
          <p:nvSpPr>
            <p:cNvPr id="732" name="Google Shape;732;p17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3" name="Google Shape;733;p17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34" name="Google Shape;734;p17"/>
          <p:cNvGrpSpPr/>
          <p:nvPr/>
        </p:nvGrpSpPr>
        <p:grpSpPr>
          <a:xfrm rot="-6222710" flipH="1">
            <a:off x="8177112" y="3786549"/>
            <a:ext cx="2215225" cy="1900331"/>
            <a:chOff x="4770475" y="2910125"/>
            <a:chExt cx="548975" cy="470975"/>
          </a:xfrm>
        </p:grpSpPr>
        <p:sp>
          <p:nvSpPr>
            <p:cNvPr id="735" name="Google Shape;735;p17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6" name="Google Shape;736;p17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7" name="Google Shape;737;p17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8" name="Google Shape;738;p17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9" name="Google Shape;739;p17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0" name="Google Shape;740;p17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41" name="Google Shape;741;p17"/>
          <p:cNvGrpSpPr/>
          <p:nvPr/>
        </p:nvGrpSpPr>
        <p:grpSpPr>
          <a:xfrm rot="-5819900">
            <a:off x="8329026" y="-1269231"/>
            <a:ext cx="1438501" cy="2688962"/>
            <a:chOff x="4530725" y="2880400"/>
            <a:chExt cx="418300" cy="781875"/>
          </a:xfrm>
        </p:grpSpPr>
        <p:sp>
          <p:nvSpPr>
            <p:cNvPr id="742" name="Google Shape;742;p17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3" name="Google Shape;743;p17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4" name="Google Shape;744;p17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5" name="Google Shape;745;p17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6" name="Google Shape;746;p17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7" name="Google Shape;747;p17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8" name="Google Shape;748;p17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9" name="Google Shape;749;p17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0" name="Google Shape;750;p17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1" name="Google Shape;751;p17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2" name="Google Shape;752;p17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3" name="Google Shape;753;p17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4" name="Google Shape;754;p17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5" name="Google Shape;755;p17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6" name="Google Shape;756;p17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57" name="Google Shape;757;p17"/>
          <p:cNvGrpSpPr/>
          <p:nvPr/>
        </p:nvGrpSpPr>
        <p:grpSpPr>
          <a:xfrm rot="5400000">
            <a:off x="-313046" y="3149802"/>
            <a:ext cx="1438492" cy="2688946"/>
            <a:chOff x="4530725" y="2880400"/>
            <a:chExt cx="418300" cy="781875"/>
          </a:xfrm>
        </p:grpSpPr>
        <p:sp>
          <p:nvSpPr>
            <p:cNvPr id="758" name="Google Shape;758;p17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9" name="Google Shape;759;p17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0" name="Google Shape;760;p17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1" name="Google Shape;761;p17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2" name="Google Shape;762;p17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3" name="Google Shape;763;p17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4" name="Google Shape;764;p17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5" name="Google Shape;765;p17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6" name="Google Shape;766;p17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7" name="Google Shape;767;p17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8" name="Google Shape;768;p17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9" name="Google Shape;769;p17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70" name="Google Shape;770;p17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71" name="Google Shape;771;p17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72" name="Google Shape;772;p17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73" name="Google Shape;773;p17"/>
          <p:cNvSpPr txBox="1"/>
          <p:nvPr>
            <p:ph type="ctrTitle" idx="2"/>
          </p:nvPr>
        </p:nvSpPr>
        <p:spPr>
          <a:xfrm flipH="1">
            <a:off x="1803302" y="3330725"/>
            <a:ext cx="2604300" cy="42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  <p:sp>
        <p:nvSpPr>
          <p:cNvPr id="774" name="Google Shape;774;p17"/>
          <p:cNvSpPr txBox="1"/>
          <p:nvPr>
            <p:ph type="subTitle" idx="1"/>
          </p:nvPr>
        </p:nvSpPr>
        <p:spPr>
          <a:xfrm flipH="1">
            <a:off x="1803294" y="3689775"/>
            <a:ext cx="260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75" name="Google Shape;775;p17"/>
          <p:cNvSpPr txBox="1"/>
          <p:nvPr>
            <p:ph type="ctrTitle" idx="3"/>
          </p:nvPr>
        </p:nvSpPr>
        <p:spPr>
          <a:xfrm flipH="1">
            <a:off x="4714525" y="3330725"/>
            <a:ext cx="2604300" cy="42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  <p:sp>
        <p:nvSpPr>
          <p:cNvPr id="776" name="Google Shape;776;p17"/>
          <p:cNvSpPr txBox="1"/>
          <p:nvPr>
            <p:ph type="subTitle" idx="4"/>
          </p:nvPr>
        </p:nvSpPr>
        <p:spPr>
          <a:xfrm flipH="1">
            <a:off x="4714520" y="3689775"/>
            <a:ext cx="260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" name="Google Shape;778;p18"/>
          <p:cNvGrpSpPr/>
          <p:nvPr/>
        </p:nvGrpSpPr>
        <p:grpSpPr>
          <a:xfrm rot="5748508" flipH="1">
            <a:off x="-960072" y="-1000424"/>
            <a:ext cx="1764077" cy="3297590"/>
            <a:chOff x="4530725" y="2880400"/>
            <a:chExt cx="418300" cy="781875"/>
          </a:xfrm>
        </p:grpSpPr>
        <p:sp>
          <p:nvSpPr>
            <p:cNvPr id="779" name="Google Shape;779;p18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0" name="Google Shape;780;p18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1" name="Google Shape;781;p18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2" name="Google Shape;782;p18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3" name="Google Shape;783;p18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4" name="Google Shape;784;p18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5" name="Google Shape;785;p18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6" name="Google Shape;786;p18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7" name="Google Shape;787;p18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8" name="Google Shape;788;p18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9" name="Google Shape;789;p18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0" name="Google Shape;790;p18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1" name="Google Shape;791;p18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2" name="Google Shape;792;p18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3" name="Google Shape;793;p18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94" name="Google Shape;794;p18"/>
          <p:cNvGrpSpPr/>
          <p:nvPr/>
        </p:nvGrpSpPr>
        <p:grpSpPr>
          <a:xfrm rot="-4151544" flipH="1">
            <a:off x="8243260" y="3092486"/>
            <a:ext cx="1764078" cy="3297614"/>
            <a:chOff x="4530725" y="2880400"/>
            <a:chExt cx="418300" cy="781875"/>
          </a:xfrm>
        </p:grpSpPr>
        <p:sp>
          <p:nvSpPr>
            <p:cNvPr id="795" name="Google Shape;795;p18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6" name="Google Shape;796;p18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7" name="Google Shape;797;p18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8" name="Google Shape;798;p18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9" name="Google Shape;799;p18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0" name="Google Shape;800;p18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1" name="Google Shape;801;p18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2" name="Google Shape;802;p18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3" name="Google Shape;803;p18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4" name="Google Shape;804;p18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5" name="Google Shape;805;p18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6" name="Google Shape;806;p18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7" name="Google Shape;807;p18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8" name="Google Shape;808;p18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9" name="Google Shape;809;p18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10" name="Google Shape;810;p18"/>
          <p:cNvGrpSpPr/>
          <p:nvPr/>
        </p:nvGrpSpPr>
        <p:grpSpPr>
          <a:xfrm rot="-2941995">
            <a:off x="7740406" y="-501511"/>
            <a:ext cx="2281573" cy="1957365"/>
            <a:chOff x="4770475" y="2910125"/>
            <a:chExt cx="548975" cy="470975"/>
          </a:xfrm>
        </p:grpSpPr>
        <p:sp>
          <p:nvSpPr>
            <p:cNvPr id="811" name="Google Shape;811;p18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2" name="Google Shape;812;p18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3" name="Google Shape;813;p18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4" name="Google Shape;814;p18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5" name="Google Shape;815;p18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6" name="Google Shape;816;p18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17" name="Google Shape;817;p18"/>
          <p:cNvGrpSpPr/>
          <p:nvPr/>
        </p:nvGrpSpPr>
        <p:grpSpPr>
          <a:xfrm rot="7071815">
            <a:off x="-770512" y="3612577"/>
            <a:ext cx="2281562" cy="1957349"/>
            <a:chOff x="4770475" y="2910125"/>
            <a:chExt cx="548975" cy="470975"/>
          </a:xfrm>
        </p:grpSpPr>
        <p:sp>
          <p:nvSpPr>
            <p:cNvPr id="818" name="Google Shape;818;p18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9" name="Google Shape;819;p18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0" name="Google Shape;820;p18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1" name="Google Shape;821;p18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2" name="Google Shape;822;p18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3" name="Google Shape;823;p18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24" name="Google Shape;824;p18"/>
          <p:cNvSpPr txBox="1"/>
          <p:nvPr>
            <p:ph type="subTitle" idx="1"/>
          </p:nvPr>
        </p:nvSpPr>
        <p:spPr>
          <a:xfrm>
            <a:off x="713238" y="2989200"/>
            <a:ext cx="2512800" cy="7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 panose="020B0503020203020204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9pPr>
          </a:lstStyle>
          <a:p/>
        </p:txBody>
      </p:sp>
      <p:sp>
        <p:nvSpPr>
          <p:cNvPr id="825" name="Google Shape;825;p18"/>
          <p:cNvSpPr txBox="1"/>
          <p:nvPr>
            <p:ph type="subTitle" idx="2"/>
          </p:nvPr>
        </p:nvSpPr>
        <p:spPr>
          <a:xfrm>
            <a:off x="3315600" y="2989200"/>
            <a:ext cx="2512800" cy="7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 panose="020B0503020203020204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9pPr>
          </a:lstStyle>
          <a:p/>
        </p:txBody>
      </p:sp>
      <p:sp>
        <p:nvSpPr>
          <p:cNvPr id="826" name="Google Shape;826;p18"/>
          <p:cNvSpPr txBox="1"/>
          <p:nvPr>
            <p:ph type="subTitle" idx="3"/>
          </p:nvPr>
        </p:nvSpPr>
        <p:spPr>
          <a:xfrm>
            <a:off x="5917962" y="2997600"/>
            <a:ext cx="2512800" cy="7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 panose="020B0503020203020204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 panose="020B0503020203020204"/>
              <a:buNone/>
              <a:defRPr sz="2100">
                <a:latin typeface="PT Sans" panose="020B0503020203020204"/>
                <a:ea typeface="PT Sans" panose="020B0503020203020204"/>
                <a:cs typeface="PT Sans" panose="020B0503020203020204"/>
                <a:sym typeface="PT Sans" panose="020B0503020203020204"/>
              </a:defRPr>
            </a:lvl9pPr>
          </a:lstStyle>
          <a:p/>
        </p:txBody>
      </p:sp>
      <p:sp>
        <p:nvSpPr>
          <p:cNvPr id="827" name="Google Shape;827;p18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8" name="Google Shape;828;p18"/>
          <p:cNvSpPr/>
          <p:nvPr/>
        </p:nvSpPr>
        <p:spPr>
          <a:xfrm rot="-2004035">
            <a:off x="1690070" y="4255865"/>
            <a:ext cx="675217" cy="675217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829" name="Google Shape;829;p18"/>
          <p:cNvGrpSpPr/>
          <p:nvPr/>
        </p:nvGrpSpPr>
        <p:grpSpPr>
          <a:xfrm flipH="1">
            <a:off x="8183439" y="1196076"/>
            <a:ext cx="494659" cy="420282"/>
            <a:chOff x="4021700" y="2078100"/>
            <a:chExt cx="294125" cy="249900"/>
          </a:xfrm>
        </p:grpSpPr>
        <p:sp>
          <p:nvSpPr>
            <p:cNvPr id="830" name="Google Shape;830;p18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1" name="Google Shape;831;p18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32" name="Google Shape;832;p18"/>
          <p:cNvSpPr txBox="1"/>
          <p:nvPr>
            <p:ph type="ctrTitle" idx="4"/>
          </p:nvPr>
        </p:nvSpPr>
        <p:spPr>
          <a:xfrm flipH="1">
            <a:off x="713238" y="2667000"/>
            <a:ext cx="2512800" cy="40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  <p:sp>
        <p:nvSpPr>
          <p:cNvPr id="833" name="Google Shape;833;p18"/>
          <p:cNvSpPr txBox="1"/>
          <p:nvPr>
            <p:ph type="ctrTitle" idx="5"/>
          </p:nvPr>
        </p:nvSpPr>
        <p:spPr>
          <a:xfrm flipH="1">
            <a:off x="3315600" y="2667000"/>
            <a:ext cx="2512800" cy="40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  <p:sp>
        <p:nvSpPr>
          <p:cNvPr id="834" name="Google Shape;834;p18"/>
          <p:cNvSpPr txBox="1"/>
          <p:nvPr>
            <p:ph type="ctrTitle" idx="6"/>
          </p:nvPr>
        </p:nvSpPr>
        <p:spPr>
          <a:xfrm flipH="1">
            <a:off x="5917962" y="2667000"/>
            <a:ext cx="2512800" cy="40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6" name="Google Shape;836;p19"/>
          <p:cNvGrpSpPr/>
          <p:nvPr/>
        </p:nvGrpSpPr>
        <p:grpSpPr>
          <a:xfrm rot="5748508" flipH="1">
            <a:off x="-702897" y="-781399"/>
            <a:ext cx="1764077" cy="3297590"/>
            <a:chOff x="4530725" y="2880400"/>
            <a:chExt cx="418300" cy="781875"/>
          </a:xfrm>
        </p:grpSpPr>
        <p:sp>
          <p:nvSpPr>
            <p:cNvPr id="837" name="Google Shape;837;p19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8" name="Google Shape;838;p19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9" name="Google Shape;839;p19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0" name="Google Shape;840;p19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1" name="Google Shape;841;p19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2" name="Google Shape;842;p19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3" name="Google Shape;843;p19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4" name="Google Shape;844;p19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5" name="Google Shape;845;p19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6" name="Google Shape;846;p19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7" name="Google Shape;847;p19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8" name="Google Shape;848;p19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9" name="Google Shape;849;p19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0" name="Google Shape;850;p19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1" name="Google Shape;851;p19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52" name="Google Shape;852;p19"/>
          <p:cNvGrpSpPr/>
          <p:nvPr/>
        </p:nvGrpSpPr>
        <p:grpSpPr>
          <a:xfrm rot="-4151544" flipH="1">
            <a:off x="8271835" y="2987411"/>
            <a:ext cx="1764078" cy="3297614"/>
            <a:chOff x="4530725" y="2880400"/>
            <a:chExt cx="418300" cy="781875"/>
          </a:xfrm>
        </p:grpSpPr>
        <p:sp>
          <p:nvSpPr>
            <p:cNvPr id="853" name="Google Shape;853;p19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4" name="Google Shape;854;p19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5" name="Google Shape;855;p19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6" name="Google Shape;856;p19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7" name="Google Shape;857;p19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8" name="Google Shape;858;p19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9" name="Google Shape;859;p19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0" name="Google Shape;860;p19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1" name="Google Shape;861;p19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2" name="Google Shape;862;p19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3" name="Google Shape;863;p19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4" name="Google Shape;864;p19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5" name="Google Shape;865;p19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6" name="Google Shape;866;p19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7" name="Google Shape;867;p19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68" name="Google Shape;868;p19"/>
          <p:cNvGrpSpPr/>
          <p:nvPr/>
        </p:nvGrpSpPr>
        <p:grpSpPr>
          <a:xfrm rot="-5101103">
            <a:off x="6330650" y="-869713"/>
            <a:ext cx="2281595" cy="1957376"/>
            <a:chOff x="4770475" y="2910125"/>
            <a:chExt cx="548975" cy="470975"/>
          </a:xfrm>
        </p:grpSpPr>
        <p:sp>
          <p:nvSpPr>
            <p:cNvPr id="869" name="Google Shape;869;p19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0" name="Google Shape;870;p19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1" name="Google Shape;871;p19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2" name="Google Shape;872;p19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3" name="Google Shape;873;p19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4" name="Google Shape;874;p19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75" name="Google Shape;875;p19"/>
          <p:cNvGrpSpPr/>
          <p:nvPr/>
        </p:nvGrpSpPr>
        <p:grpSpPr>
          <a:xfrm rot="6101242">
            <a:off x="1020198" y="3962206"/>
            <a:ext cx="2281576" cy="1957357"/>
            <a:chOff x="4770475" y="2910125"/>
            <a:chExt cx="548975" cy="470975"/>
          </a:xfrm>
        </p:grpSpPr>
        <p:sp>
          <p:nvSpPr>
            <p:cNvPr id="876" name="Google Shape;876;p19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7" name="Google Shape;877;p19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8" name="Google Shape;878;p19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9" name="Google Shape;879;p19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80" name="Google Shape;880;p19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81" name="Google Shape;881;p19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82" name="Google Shape;882;p19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83" name="Google Shape;883;p19"/>
          <p:cNvSpPr/>
          <p:nvPr/>
        </p:nvSpPr>
        <p:spPr>
          <a:xfrm rot="-2004035">
            <a:off x="375620" y="3255415"/>
            <a:ext cx="675217" cy="675217"/>
          </a:xfrm>
          <a:prstGeom prst="mathPlus">
            <a:avLst>
              <a:gd name="adj1" fmla="val 2352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884" name="Google Shape;884;p19"/>
          <p:cNvGrpSpPr/>
          <p:nvPr/>
        </p:nvGrpSpPr>
        <p:grpSpPr>
          <a:xfrm flipH="1">
            <a:off x="8183439" y="1911726"/>
            <a:ext cx="494659" cy="420282"/>
            <a:chOff x="4021700" y="2078100"/>
            <a:chExt cx="294125" cy="249900"/>
          </a:xfrm>
        </p:grpSpPr>
        <p:sp>
          <p:nvSpPr>
            <p:cNvPr id="885" name="Google Shape;885;p19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86" name="Google Shape;886;p19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87" name="Google Shape;887;p19"/>
          <p:cNvSpPr txBox="1"/>
          <p:nvPr>
            <p:ph type="ctrTitle" idx="2"/>
          </p:nvPr>
        </p:nvSpPr>
        <p:spPr>
          <a:xfrm flipH="1">
            <a:off x="2125075" y="1891450"/>
            <a:ext cx="2218200" cy="33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  <p:sp>
        <p:nvSpPr>
          <p:cNvPr id="888" name="Google Shape;888;p19"/>
          <p:cNvSpPr txBox="1"/>
          <p:nvPr>
            <p:ph type="subTitle" idx="1"/>
          </p:nvPr>
        </p:nvSpPr>
        <p:spPr>
          <a:xfrm flipH="1">
            <a:off x="2125113" y="2088175"/>
            <a:ext cx="221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89" name="Google Shape;889;p19"/>
          <p:cNvSpPr txBox="1"/>
          <p:nvPr>
            <p:ph type="ctrTitle" idx="3"/>
          </p:nvPr>
        </p:nvSpPr>
        <p:spPr>
          <a:xfrm flipH="1">
            <a:off x="5715402" y="1891450"/>
            <a:ext cx="2218200" cy="33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  <p:sp>
        <p:nvSpPr>
          <p:cNvPr id="890" name="Google Shape;890;p19"/>
          <p:cNvSpPr txBox="1"/>
          <p:nvPr>
            <p:ph type="subTitle" idx="4"/>
          </p:nvPr>
        </p:nvSpPr>
        <p:spPr>
          <a:xfrm flipH="1">
            <a:off x="5715388" y="2088175"/>
            <a:ext cx="221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91" name="Google Shape;891;p19"/>
          <p:cNvSpPr txBox="1"/>
          <p:nvPr>
            <p:ph type="ctrTitle" idx="5"/>
          </p:nvPr>
        </p:nvSpPr>
        <p:spPr>
          <a:xfrm flipH="1">
            <a:off x="2125075" y="3197625"/>
            <a:ext cx="2218200" cy="33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  <p:sp>
        <p:nvSpPr>
          <p:cNvPr id="892" name="Google Shape;892;p19"/>
          <p:cNvSpPr txBox="1"/>
          <p:nvPr>
            <p:ph type="subTitle" idx="6"/>
          </p:nvPr>
        </p:nvSpPr>
        <p:spPr>
          <a:xfrm flipH="1">
            <a:off x="2125088" y="3394350"/>
            <a:ext cx="221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93" name="Google Shape;893;p19"/>
          <p:cNvSpPr txBox="1"/>
          <p:nvPr>
            <p:ph type="ctrTitle" idx="7"/>
          </p:nvPr>
        </p:nvSpPr>
        <p:spPr>
          <a:xfrm flipH="1">
            <a:off x="5715402" y="3197625"/>
            <a:ext cx="2218200" cy="33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  <p:sp>
        <p:nvSpPr>
          <p:cNvPr id="894" name="Google Shape;894;p19"/>
          <p:cNvSpPr txBox="1"/>
          <p:nvPr>
            <p:ph type="subTitle" idx="8"/>
          </p:nvPr>
        </p:nvSpPr>
        <p:spPr>
          <a:xfrm flipH="1">
            <a:off x="5715388" y="3394350"/>
            <a:ext cx="221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1"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6" name="Google Shape;896;p20"/>
          <p:cNvGrpSpPr/>
          <p:nvPr/>
        </p:nvGrpSpPr>
        <p:grpSpPr>
          <a:xfrm rot="7345743">
            <a:off x="-459239" y="3084354"/>
            <a:ext cx="2089413" cy="1792478"/>
            <a:chOff x="4770475" y="2910125"/>
            <a:chExt cx="548975" cy="470975"/>
          </a:xfrm>
        </p:grpSpPr>
        <p:sp>
          <p:nvSpPr>
            <p:cNvPr id="897" name="Google Shape;897;p20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98" name="Google Shape;898;p20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99" name="Google Shape;899;p20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0" name="Google Shape;900;p20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1" name="Google Shape;901;p20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2" name="Google Shape;902;p20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903" name="Google Shape;903;p20"/>
          <p:cNvGrpSpPr/>
          <p:nvPr/>
        </p:nvGrpSpPr>
        <p:grpSpPr>
          <a:xfrm rot="2930595" flipH="1">
            <a:off x="-671733" y="1785438"/>
            <a:ext cx="1615560" cy="3019924"/>
            <a:chOff x="4530725" y="2880400"/>
            <a:chExt cx="418300" cy="781875"/>
          </a:xfrm>
        </p:grpSpPr>
        <p:sp>
          <p:nvSpPr>
            <p:cNvPr id="904" name="Google Shape;904;p20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5" name="Google Shape;905;p20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6" name="Google Shape;906;p20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7" name="Google Shape;907;p20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8" name="Google Shape;908;p20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9" name="Google Shape;909;p20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0" name="Google Shape;910;p20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1" name="Google Shape;911;p20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2" name="Google Shape;912;p20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3" name="Google Shape;913;p20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4" name="Google Shape;914;p20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5" name="Google Shape;915;p20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6" name="Google Shape;916;p20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7" name="Google Shape;917;p20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8" name="Google Shape;918;p20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919" name="Google Shape;919;p20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0" name="Google Shape;920;p20"/>
          <p:cNvSpPr/>
          <p:nvPr/>
        </p:nvSpPr>
        <p:spPr>
          <a:xfrm rot="-2004035">
            <a:off x="375620" y="660440"/>
            <a:ext cx="675217" cy="675217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921" name="Google Shape;921;p20"/>
          <p:cNvGrpSpPr/>
          <p:nvPr/>
        </p:nvGrpSpPr>
        <p:grpSpPr>
          <a:xfrm flipH="1">
            <a:off x="8183439" y="3967051"/>
            <a:ext cx="494659" cy="420282"/>
            <a:chOff x="4021700" y="2078100"/>
            <a:chExt cx="294125" cy="249900"/>
          </a:xfrm>
        </p:grpSpPr>
        <p:sp>
          <p:nvSpPr>
            <p:cNvPr id="922" name="Google Shape;922;p20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23" name="Google Shape;923;p20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924" name="Google Shape;924;p20"/>
          <p:cNvSpPr txBox="1"/>
          <p:nvPr>
            <p:ph type="ctrTitle" idx="2"/>
          </p:nvPr>
        </p:nvSpPr>
        <p:spPr>
          <a:xfrm flipH="1">
            <a:off x="2182250" y="2090825"/>
            <a:ext cx="2218200" cy="3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  <p:sp>
        <p:nvSpPr>
          <p:cNvPr id="925" name="Google Shape;925;p20"/>
          <p:cNvSpPr txBox="1"/>
          <p:nvPr>
            <p:ph type="subTitle" idx="1"/>
          </p:nvPr>
        </p:nvSpPr>
        <p:spPr>
          <a:xfrm flipH="1">
            <a:off x="2182288" y="2382800"/>
            <a:ext cx="221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26" name="Google Shape;926;p20"/>
          <p:cNvSpPr txBox="1"/>
          <p:nvPr>
            <p:ph type="ctrTitle" idx="3"/>
          </p:nvPr>
        </p:nvSpPr>
        <p:spPr>
          <a:xfrm flipH="1">
            <a:off x="4743540" y="2090825"/>
            <a:ext cx="2218200" cy="3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  <p:sp>
        <p:nvSpPr>
          <p:cNvPr id="927" name="Google Shape;927;p20"/>
          <p:cNvSpPr txBox="1"/>
          <p:nvPr>
            <p:ph type="subTitle" idx="4"/>
          </p:nvPr>
        </p:nvSpPr>
        <p:spPr>
          <a:xfrm flipH="1">
            <a:off x="4743525" y="2382800"/>
            <a:ext cx="221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28" name="Google Shape;928;p20"/>
          <p:cNvSpPr txBox="1"/>
          <p:nvPr>
            <p:ph type="ctrTitle" idx="5"/>
          </p:nvPr>
        </p:nvSpPr>
        <p:spPr>
          <a:xfrm flipH="1">
            <a:off x="2182250" y="3743900"/>
            <a:ext cx="2218200" cy="3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  <p:sp>
        <p:nvSpPr>
          <p:cNvPr id="929" name="Google Shape;929;p20"/>
          <p:cNvSpPr txBox="1"/>
          <p:nvPr>
            <p:ph type="subTitle" idx="6"/>
          </p:nvPr>
        </p:nvSpPr>
        <p:spPr>
          <a:xfrm flipH="1">
            <a:off x="2182263" y="4035875"/>
            <a:ext cx="221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30" name="Google Shape;930;p20"/>
          <p:cNvSpPr txBox="1"/>
          <p:nvPr>
            <p:ph type="ctrTitle" idx="7"/>
          </p:nvPr>
        </p:nvSpPr>
        <p:spPr>
          <a:xfrm flipH="1">
            <a:off x="4743527" y="3743900"/>
            <a:ext cx="2218200" cy="3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  <p:sp>
        <p:nvSpPr>
          <p:cNvPr id="931" name="Google Shape;931;p20"/>
          <p:cNvSpPr txBox="1"/>
          <p:nvPr>
            <p:ph type="subTitle" idx="8"/>
          </p:nvPr>
        </p:nvSpPr>
        <p:spPr>
          <a:xfrm flipH="1">
            <a:off x="4743513" y="4035875"/>
            <a:ext cx="221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932" name="Google Shape;932;p20"/>
          <p:cNvGrpSpPr/>
          <p:nvPr/>
        </p:nvGrpSpPr>
        <p:grpSpPr>
          <a:xfrm rot="-3454257">
            <a:off x="7626411" y="170882"/>
            <a:ext cx="2089413" cy="1792478"/>
            <a:chOff x="4770475" y="2910125"/>
            <a:chExt cx="548975" cy="470975"/>
          </a:xfrm>
        </p:grpSpPr>
        <p:sp>
          <p:nvSpPr>
            <p:cNvPr id="933" name="Google Shape;933;p20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34" name="Google Shape;934;p20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35" name="Google Shape;935;p20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36" name="Google Shape;936;p20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37" name="Google Shape;937;p20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38" name="Google Shape;938;p20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939" name="Google Shape;939;p20"/>
          <p:cNvGrpSpPr/>
          <p:nvPr/>
        </p:nvGrpSpPr>
        <p:grpSpPr>
          <a:xfrm rot="-7869405" flipH="1">
            <a:off x="8312758" y="242353"/>
            <a:ext cx="1615560" cy="3019924"/>
            <a:chOff x="4530725" y="2880400"/>
            <a:chExt cx="418300" cy="781875"/>
          </a:xfrm>
        </p:grpSpPr>
        <p:sp>
          <p:nvSpPr>
            <p:cNvPr id="940" name="Google Shape;940;p20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1" name="Google Shape;941;p20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2" name="Google Shape;942;p20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3" name="Google Shape;943;p20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4" name="Google Shape;944;p20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5" name="Google Shape;945;p20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6" name="Google Shape;946;p20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7" name="Google Shape;947;p20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8" name="Google Shape;948;p20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9" name="Google Shape;949;p20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0" name="Google Shape;950;p20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1" name="Google Shape;951;p20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2" name="Google Shape;952;p20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3" name="Google Shape;953;p20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4" name="Google Shape;954;p20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_1"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6" name="Google Shape;956;p21"/>
          <p:cNvGrpSpPr/>
          <p:nvPr/>
        </p:nvGrpSpPr>
        <p:grpSpPr>
          <a:xfrm rot="7345743">
            <a:off x="-859289" y="3389154"/>
            <a:ext cx="2089413" cy="1792478"/>
            <a:chOff x="4770475" y="2910125"/>
            <a:chExt cx="548975" cy="470975"/>
          </a:xfrm>
        </p:grpSpPr>
        <p:sp>
          <p:nvSpPr>
            <p:cNvPr id="957" name="Google Shape;957;p21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8" name="Google Shape;958;p21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9" name="Google Shape;959;p21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60" name="Google Shape;960;p21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61" name="Google Shape;961;p21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62" name="Google Shape;962;p21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963" name="Google Shape;963;p21"/>
          <p:cNvGrpSpPr/>
          <p:nvPr/>
        </p:nvGrpSpPr>
        <p:grpSpPr>
          <a:xfrm rot="2930595" flipH="1">
            <a:off x="-1071783" y="2090238"/>
            <a:ext cx="1615560" cy="3019924"/>
            <a:chOff x="4530725" y="2880400"/>
            <a:chExt cx="418300" cy="781875"/>
          </a:xfrm>
        </p:grpSpPr>
        <p:sp>
          <p:nvSpPr>
            <p:cNvPr id="964" name="Google Shape;964;p21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65" name="Google Shape;965;p21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66" name="Google Shape;966;p21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67" name="Google Shape;967;p21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68" name="Google Shape;968;p21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69" name="Google Shape;969;p21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70" name="Google Shape;970;p21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71" name="Google Shape;971;p21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72" name="Google Shape;972;p21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73" name="Google Shape;973;p21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74" name="Google Shape;974;p21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75" name="Google Shape;975;p21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76" name="Google Shape;976;p21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77" name="Google Shape;977;p21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78" name="Google Shape;978;p21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979" name="Google Shape;979;p2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80" name="Google Shape;980;p21"/>
          <p:cNvSpPr/>
          <p:nvPr/>
        </p:nvSpPr>
        <p:spPr>
          <a:xfrm rot="-2004035">
            <a:off x="375620" y="660440"/>
            <a:ext cx="675217" cy="675217"/>
          </a:xfrm>
          <a:prstGeom prst="mathPlus">
            <a:avLst>
              <a:gd name="adj1" fmla="val 2352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981" name="Google Shape;981;p21"/>
          <p:cNvGrpSpPr/>
          <p:nvPr/>
        </p:nvGrpSpPr>
        <p:grpSpPr>
          <a:xfrm flipH="1">
            <a:off x="8183439" y="3967051"/>
            <a:ext cx="494659" cy="420282"/>
            <a:chOff x="4021700" y="2078100"/>
            <a:chExt cx="294125" cy="249900"/>
          </a:xfrm>
        </p:grpSpPr>
        <p:sp>
          <p:nvSpPr>
            <p:cNvPr id="982" name="Google Shape;982;p21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83" name="Google Shape;983;p21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984" name="Google Shape;984;p21"/>
          <p:cNvGrpSpPr/>
          <p:nvPr/>
        </p:nvGrpSpPr>
        <p:grpSpPr>
          <a:xfrm rot="-3454257">
            <a:off x="7759761" y="-57718"/>
            <a:ext cx="2089413" cy="1792478"/>
            <a:chOff x="4770475" y="2910125"/>
            <a:chExt cx="548975" cy="470975"/>
          </a:xfrm>
        </p:grpSpPr>
        <p:sp>
          <p:nvSpPr>
            <p:cNvPr id="985" name="Google Shape;985;p21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86" name="Google Shape;986;p21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87" name="Google Shape;987;p21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88" name="Google Shape;988;p21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89" name="Google Shape;989;p21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90" name="Google Shape;990;p21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991" name="Google Shape;991;p21"/>
          <p:cNvGrpSpPr/>
          <p:nvPr/>
        </p:nvGrpSpPr>
        <p:grpSpPr>
          <a:xfrm rot="-7869405" flipH="1">
            <a:off x="8446108" y="13753"/>
            <a:ext cx="1615560" cy="3019924"/>
            <a:chOff x="4530725" y="2880400"/>
            <a:chExt cx="418300" cy="781875"/>
          </a:xfrm>
        </p:grpSpPr>
        <p:sp>
          <p:nvSpPr>
            <p:cNvPr id="992" name="Google Shape;992;p21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93" name="Google Shape;993;p21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94" name="Google Shape;994;p21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95" name="Google Shape;995;p21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96" name="Google Shape;996;p21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97" name="Google Shape;997;p21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98" name="Google Shape;998;p21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99" name="Google Shape;999;p21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0" name="Google Shape;1000;p21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1" name="Google Shape;1001;p21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2" name="Google Shape;1002;p21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3" name="Google Shape;1003;p21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4" name="Google Shape;1004;p21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5" name="Google Shape;1005;p21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6" name="Google Shape;1006;p21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07" name="Google Shape;1007;p21"/>
          <p:cNvSpPr txBox="1"/>
          <p:nvPr>
            <p:ph type="ctrTitle" idx="2"/>
          </p:nvPr>
        </p:nvSpPr>
        <p:spPr>
          <a:xfrm flipH="1">
            <a:off x="1197000" y="2083900"/>
            <a:ext cx="2167200" cy="33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  <p:sp>
        <p:nvSpPr>
          <p:cNvPr id="1008" name="Google Shape;1008;p21"/>
          <p:cNvSpPr txBox="1"/>
          <p:nvPr>
            <p:ph type="subTitle" idx="1"/>
          </p:nvPr>
        </p:nvSpPr>
        <p:spPr>
          <a:xfrm flipH="1">
            <a:off x="1197002" y="2299663"/>
            <a:ext cx="216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09" name="Google Shape;1009;p21"/>
          <p:cNvSpPr txBox="1"/>
          <p:nvPr>
            <p:ph type="ctrTitle" idx="3"/>
          </p:nvPr>
        </p:nvSpPr>
        <p:spPr>
          <a:xfrm flipH="1">
            <a:off x="3488400" y="2083900"/>
            <a:ext cx="2167200" cy="33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  <p:sp>
        <p:nvSpPr>
          <p:cNvPr id="1010" name="Google Shape;1010;p21"/>
          <p:cNvSpPr txBox="1"/>
          <p:nvPr>
            <p:ph type="subTitle" idx="4"/>
          </p:nvPr>
        </p:nvSpPr>
        <p:spPr>
          <a:xfrm flipH="1">
            <a:off x="3488400" y="2299663"/>
            <a:ext cx="216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1" name="Google Shape;1011;p21"/>
          <p:cNvSpPr txBox="1"/>
          <p:nvPr>
            <p:ph type="ctrTitle" idx="5"/>
          </p:nvPr>
        </p:nvSpPr>
        <p:spPr>
          <a:xfrm flipH="1">
            <a:off x="5779800" y="2083900"/>
            <a:ext cx="2167200" cy="33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  <p:sp>
        <p:nvSpPr>
          <p:cNvPr id="1012" name="Google Shape;1012;p21"/>
          <p:cNvSpPr txBox="1"/>
          <p:nvPr>
            <p:ph type="subTitle" idx="6"/>
          </p:nvPr>
        </p:nvSpPr>
        <p:spPr>
          <a:xfrm flipH="1">
            <a:off x="5779800" y="2299663"/>
            <a:ext cx="216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3" name="Google Shape;1013;p21"/>
          <p:cNvSpPr txBox="1"/>
          <p:nvPr>
            <p:ph type="ctrTitle" idx="7"/>
          </p:nvPr>
        </p:nvSpPr>
        <p:spPr>
          <a:xfrm flipH="1">
            <a:off x="1197000" y="3820100"/>
            <a:ext cx="2167200" cy="33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  <p:sp>
        <p:nvSpPr>
          <p:cNvPr id="1014" name="Google Shape;1014;p21"/>
          <p:cNvSpPr txBox="1"/>
          <p:nvPr>
            <p:ph type="subTitle" idx="8"/>
          </p:nvPr>
        </p:nvSpPr>
        <p:spPr>
          <a:xfrm flipH="1">
            <a:off x="1197002" y="4035875"/>
            <a:ext cx="216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5" name="Google Shape;1015;p21"/>
          <p:cNvSpPr txBox="1"/>
          <p:nvPr>
            <p:ph type="ctrTitle" idx="9"/>
          </p:nvPr>
        </p:nvSpPr>
        <p:spPr>
          <a:xfrm flipH="1">
            <a:off x="3488400" y="3820100"/>
            <a:ext cx="2167200" cy="33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  <p:sp>
        <p:nvSpPr>
          <p:cNvPr id="1016" name="Google Shape;1016;p21"/>
          <p:cNvSpPr txBox="1"/>
          <p:nvPr>
            <p:ph type="subTitle" idx="13"/>
          </p:nvPr>
        </p:nvSpPr>
        <p:spPr>
          <a:xfrm flipH="1">
            <a:off x="3488400" y="4035875"/>
            <a:ext cx="216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7" name="Google Shape;1017;p21"/>
          <p:cNvSpPr txBox="1"/>
          <p:nvPr>
            <p:ph type="ctrTitle" idx="14"/>
          </p:nvPr>
        </p:nvSpPr>
        <p:spPr>
          <a:xfrm flipH="1">
            <a:off x="5779800" y="3820100"/>
            <a:ext cx="2167200" cy="33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ira Sans Condensed Medium" panose="020B0603050000020004"/>
              <a:buNone/>
              <a:defRPr sz="1800">
                <a:solidFill>
                  <a:schemeClr val="lt1"/>
                </a:solidFill>
                <a:latin typeface="Fira Sans Condensed Medium" panose="020B0603050000020004"/>
                <a:ea typeface="Fira Sans Condensed Medium" panose="020B0603050000020004"/>
                <a:cs typeface="Fira Sans Condensed Medium" panose="020B0603050000020004"/>
                <a:sym typeface="Fira Sans Condensed Medium" panose="020B0603050000020004"/>
              </a:defRPr>
            </a:lvl9pPr>
          </a:lstStyle>
          <a:p/>
        </p:txBody>
      </p:sp>
      <p:sp>
        <p:nvSpPr>
          <p:cNvPr id="1018" name="Google Shape;1018;p21"/>
          <p:cNvSpPr txBox="1"/>
          <p:nvPr>
            <p:ph type="subTitle" idx="15"/>
          </p:nvPr>
        </p:nvSpPr>
        <p:spPr>
          <a:xfrm flipH="1">
            <a:off x="5779800" y="4035875"/>
            <a:ext cx="216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0" name="Google Shape;1020;p22"/>
          <p:cNvGrpSpPr/>
          <p:nvPr/>
        </p:nvGrpSpPr>
        <p:grpSpPr>
          <a:xfrm rot="-1086942">
            <a:off x="8014600" y="2949201"/>
            <a:ext cx="2215237" cy="1900341"/>
            <a:chOff x="4770475" y="2910125"/>
            <a:chExt cx="548975" cy="470975"/>
          </a:xfrm>
        </p:grpSpPr>
        <p:sp>
          <p:nvSpPr>
            <p:cNvPr id="1021" name="Google Shape;1021;p22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2" name="Google Shape;1022;p22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3" name="Google Shape;1023;p22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4" name="Google Shape;1024;p22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5" name="Google Shape;1025;p22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6" name="Google Shape;1026;p22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27" name="Google Shape;1027;p22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28" name="Google Shape;1028;p22"/>
          <p:cNvSpPr/>
          <p:nvPr/>
        </p:nvSpPr>
        <p:spPr>
          <a:xfrm rot="-2002575">
            <a:off x="8247415" y="1957564"/>
            <a:ext cx="638026" cy="638026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029" name="Google Shape;1029;p22"/>
          <p:cNvGrpSpPr/>
          <p:nvPr/>
        </p:nvGrpSpPr>
        <p:grpSpPr>
          <a:xfrm>
            <a:off x="240454" y="2997444"/>
            <a:ext cx="564544" cy="479708"/>
            <a:chOff x="4021700" y="2078100"/>
            <a:chExt cx="294125" cy="249900"/>
          </a:xfrm>
        </p:grpSpPr>
        <p:sp>
          <p:nvSpPr>
            <p:cNvPr id="1030" name="Google Shape;1030;p22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1" name="Google Shape;1031;p22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032" name="Google Shape;1032;p22"/>
          <p:cNvGrpSpPr/>
          <p:nvPr/>
        </p:nvGrpSpPr>
        <p:grpSpPr>
          <a:xfrm rot="6222710">
            <a:off x="-1223669" y="3786549"/>
            <a:ext cx="2215225" cy="1900331"/>
            <a:chOff x="4770475" y="2910125"/>
            <a:chExt cx="548975" cy="470975"/>
          </a:xfrm>
        </p:grpSpPr>
        <p:sp>
          <p:nvSpPr>
            <p:cNvPr id="1033" name="Google Shape;1033;p22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4" name="Google Shape;1034;p22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5" name="Google Shape;1035;p22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6" name="Google Shape;1036;p22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7" name="Google Shape;1037;p22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8" name="Google Shape;1038;p22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039" name="Google Shape;1039;p22"/>
          <p:cNvGrpSpPr/>
          <p:nvPr/>
        </p:nvGrpSpPr>
        <p:grpSpPr>
          <a:xfrm rot="5819900" flipH="1">
            <a:off x="-598858" y="-1269231"/>
            <a:ext cx="1438501" cy="2688962"/>
            <a:chOff x="4530725" y="2880400"/>
            <a:chExt cx="418300" cy="781875"/>
          </a:xfrm>
        </p:grpSpPr>
        <p:sp>
          <p:nvSpPr>
            <p:cNvPr id="1040" name="Google Shape;1040;p22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1" name="Google Shape;1041;p22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2" name="Google Shape;1042;p22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3" name="Google Shape;1043;p22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4" name="Google Shape;1044;p22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5" name="Google Shape;1045;p22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6" name="Google Shape;1046;p22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7" name="Google Shape;1047;p22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" name="Google Shape;1048;p22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" name="Google Shape;1049;p22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50" name="Google Shape;1050;p22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51" name="Google Shape;1051;p22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52" name="Google Shape;1052;p22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53" name="Google Shape;1053;p22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54" name="Google Shape;1054;p22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055" name="Google Shape;1055;p22"/>
          <p:cNvGrpSpPr/>
          <p:nvPr/>
        </p:nvGrpSpPr>
        <p:grpSpPr>
          <a:xfrm rot="-5400000" flipH="1">
            <a:off x="8043223" y="3149802"/>
            <a:ext cx="1438492" cy="2688946"/>
            <a:chOff x="4530725" y="2880400"/>
            <a:chExt cx="418300" cy="781875"/>
          </a:xfrm>
        </p:grpSpPr>
        <p:sp>
          <p:nvSpPr>
            <p:cNvPr id="1056" name="Google Shape;1056;p22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57" name="Google Shape;1057;p22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58" name="Google Shape;1058;p22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59" name="Google Shape;1059;p22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0" name="Google Shape;1060;p22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1" name="Google Shape;1061;p22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2" name="Google Shape;1062;p22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3" name="Google Shape;1063;p22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4" name="Google Shape;1064;p22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5" name="Google Shape;1065;p22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6" name="Google Shape;1066;p22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7" name="Google Shape;1067;p22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8" name="Google Shape;1068;p22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9" name="Google Shape;1069;p22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70" name="Google Shape;1070;p22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1_2"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2" name="Google Shape;1072;p23"/>
          <p:cNvGrpSpPr/>
          <p:nvPr/>
        </p:nvGrpSpPr>
        <p:grpSpPr>
          <a:xfrm rot="1086942" flipH="1">
            <a:off x="-1061168" y="2949201"/>
            <a:ext cx="2215237" cy="1900341"/>
            <a:chOff x="4770475" y="2910125"/>
            <a:chExt cx="548975" cy="470975"/>
          </a:xfrm>
        </p:grpSpPr>
        <p:sp>
          <p:nvSpPr>
            <p:cNvPr id="1073" name="Google Shape;1073;p23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74" name="Google Shape;1074;p23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75" name="Google Shape;1075;p23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76" name="Google Shape;1076;p23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77" name="Google Shape;1077;p23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78" name="Google Shape;1078;p23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79" name="Google Shape;1079;p23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80" name="Google Shape;1080;p23"/>
          <p:cNvSpPr/>
          <p:nvPr/>
        </p:nvSpPr>
        <p:spPr>
          <a:xfrm rot="-2002575">
            <a:off x="394215" y="1376539"/>
            <a:ext cx="638026" cy="638026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081" name="Google Shape;1081;p23"/>
          <p:cNvGrpSpPr/>
          <p:nvPr/>
        </p:nvGrpSpPr>
        <p:grpSpPr>
          <a:xfrm>
            <a:off x="8148504" y="3435444"/>
            <a:ext cx="564544" cy="479708"/>
            <a:chOff x="4021700" y="2078100"/>
            <a:chExt cx="294125" cy="249900"/>
          </a:xfrm>
        </p:grpSpPr>
        <p:sp>
          <p:nvSpPr>
            <p:cNvPr id="1082" name="Google Shape;1082;p23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83" name="Google Shape;1083;p23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084" name="Google Shape;1084;p23"/>
          <p:cNvGrpSpPr/>
          <p:nvPr/>
        </p:nvGrpSpPr>
        <p:grpSpPr>
          <a:xfrm rot="-6222710" flipH="1">
            <a:off x="8177112" y="3786549"/>
            <a:ext cx="2215225" cy="1900331"/>
            <a:chOff x="4770475" y="2910125"/>
            <a:chExt cx="548975" cy="470975"/>
          </a:xfrm>
        </p:grpSpPr>
        <p:sp>
          <p:nvSpPr>
            <p:cNvPr id="1085" name="Google Shape;1085;p23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86" name="Google Shape;1086;p23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87" name="Google Shape;1087;p23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88" name="Google Shape;1088;p23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89" name="Google Shape;1089;p23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90" name="Google Shape;1090;p23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091" name="Google Shape;1091;p23"/>
          <p:cNvGrpSpPr/>
          <p:nvPr/>
        </p:nvGrpSpPr>
        <p:grpSpPr>
          <a:xfrm rot="-5819900">
            <a:off x="8329026" y="-1269231"/>
            <a:ext cx="1438501" cy="2688962"/>
            <a:chOff x="4530725" y="2880400"/>
            <a:chExt cx="418300" cy="781875"/>
          </a:xfrm>
        </p:grpSpPr>
        <p:sp>
          <p:nvSpPr>
            <p:cNvPr id="1092" name="Google Shape;1092;p23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93" name="Google Shape;1093;p23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94" name="Google Shape;1094;p23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95" name="Google Shape;1095;p23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96" name="Google Shape;1096;p23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97" name="Google Shape;1097;p23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98" name="Google Shape;1098;p23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99" name="Google Shape;1099;p23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00" name="Google Shape;1100;p23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01" name="Google Shape;1101;p23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02" name="Google Shape;1102;p23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03" name="Google Shape;1103;p23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04" name="Google Shape;1104;p23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05" name="Google Shape;1105;p23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06" name="Google Shape;1106;p23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107" name="Google Shape;1107;p23"/>
          <p:cNvGrpSpPr/>
          <p:nvPr/>
        </p:nvGrpSpPr>
        <p:grpSpPr>
          <a:xfrm rot="5400000">
            <a:off x="-313046" y="3149802"/>
            <a:ext cx="1438492" cy="2688946"/>
            <a:chOff x="4530725" y="2880400"/>
            <a:chExt cx="418300" cy="781875"/>
          </a:xfrm>
        </p:grpSpPr>
        <p:sp>
          <p:nvSpPr>
            <p:cNvPr id="1108" name="Google Shape;1108;p23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09" name="Google Shape;1109;p23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0" name="Google Shape;1110;p23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1" name="Google Shape;1111;p23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2" name="Google Shape;1112;p23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3" name="Google Shape;1113;p23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4" name="Google Shape;1114;p23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5" name="Google Shape;1115;p23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6" name="Google Shape;1116;p23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7" name="Google Shape;1117;p23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8" name="Google Shape;1118;p23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9" name="Google Shape;1119;p23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0" name="Google Shape;1120;p23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1" name="Google Shape;1121;p23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2" name="Google Shape;1122;p23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_ONLY_1_1"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4" name="Google Shape;1124;p24"/>
          <p:cNvGrpSpPr/>
          <p:nvPr/>
        </p:nvGrpSpPr>
        <p:grpSpPr>
          <a:xfrm rot="-1086942">
            <a:off x="7890775" y="3405126"/>
            <a:ext cx="2215237" cy="1900341"/>
            <a:chOff x="4770475" y="2910125"/>
            <a:chExt cx="548975" cy="470975"/>
          </a:xfrm>
        </p:grpSpPr>
        <p:sp>
          <p:nvSpPr>
            <p:cNvPr id="1125" name="Google Shape;1125;p24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6" name="Google Shape;1126;p24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7" name="Google Shape;1127;p24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8" name="Google Shape;1128;p24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9" name="Google Shape;1129;p24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30" name="Google Shape;1130;p24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131" name="Google Shape;1131;p24"/>
          <p:cNvGrpSpPr/>
          <p:nvPr/>
        </p:nvGrpSpPr>
        <p:grpSpPr>
          <a:xfrm rot="6222710">
            <a:off x="-1223669" y="3786549"/>
            <a:ext cx="2215225" cy="1900331"/>
            <a:chOff x="4770475" y="2910125"/>
            <a:chExt cx="548975" cy="470975"/>
          </a:xfrm>
        </p:grpSpPr>
        <p:sp>
          <p:nvSpPr>
            <p:cNvPr id="1132" name="Google Shape;1132;p24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33" name="Google Shape;1133;p24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34" name="Google Shape;1134;p24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35" name="Google Shape;1135;p24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36" name="Google Shape;1136;p24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37" name="Google Shape;1137;p24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138" name="Google Shape;1138;p24"/>
          <p:cNvGrpSpPr/>
          <p:nvPr/>
        </p:nvGrpSpPr>
        <p:grpSpPr>
          <a:xfrm rot="5819900" flipH="1">
            <a:off x="-789358" y="-1183506"/>
            <a:ext cx="1438501" cy="2688962"/>
            <a:chOff x="4530725" y="2880400"/>
            <a:chExt cx="418300" cy="781875"/>
          </a:xfrm>
        </p:grpSpPr>
        <p:sp>
          <p:nvSpPr>
            <p:cNvPr id="1139" name="Google Shape;1139;p24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40" name="Google Shape;1140;p24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41" name="Google Shape;1141;p24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42" name="Google Shape;1142;p24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43" name="Google Shape;1143;p24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44" name="Google Shape;1144;p24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45" name="Google Shape;1145;p24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46" name="Google Shape;1146;p24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47" name="Google Shape;1147;p24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48" name="Google Shape;1148;p24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49" name="Google Shape;1149;p24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0" name="Google Shape;1150;p24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1" name="Google Shape;1151;p24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2" name="Google Shape;1152;p24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3" name="Google Shape;1153;p24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154" name="Google Shape;1154;p24"/>
          <p:cNvGrpSpPr/>
          <p:nvPr/>
        </p:nvGrpSpPr>
        <p:grpSpPr>
          <a:xfrm rot="-5400000" flipH="1">
            <a:off x="7919398" y="3605727"/>
            <a:ext cx="1438492" cy="2688946"/>
            <a:chOff x="4530725" y="2880400"/>
            <a:chExt cx="418300" cy="781875"/>
          </a:xfrm>
        </p:grpSpPr>
        <p:sp>
          <p:nvSpPr>
            <p:cNvPr id="1155" name="Google Shape;1155;p24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6" name="Google Shape;1156;p24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7" name="Google Shape;1157;p24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8" name="Google Shape;1158;p24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9" name="Google Shape;1159;p24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0" name="Google Shape;1160;p24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1" name="Google Shape;1161;p24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2" name="Google Shape;1162;p24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3" name="Google Shape;1163;p24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4" name="Google Shape;1164;p24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5" name="Google Shape;1165;p24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6" name="Google Shape;1166;p24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7" name="Google Shape;1167;p24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8" name="Google Shape;1168;p24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9" name="Google Shape;1169;p24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170" name="Google Shape;1170;p24"/>
          <p:cNvSpPr txBox="1"/>
          <p:nvPr>
            <p:ph type="title"/>
          </p:nvPr>
        </p:nvSpPr>
        <p:spPr>
          <a:xfrm>
            <a:off x="873825" y="1604913"/>
            <a:ext cx="39189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71" name="Google Shape;1171;p24"/>
          <p:cNvSpPr txBox="1"/>
          <p:nvPr>
            <p:ph type="subTitle" idx="1"/>
          </p:nvPr>
        </p:nvSpPr>
        <p:spPr>
          <a:xfrm>
            <a:off x="873825" y="2677888"/>
            <a:ext cx="3918900" cy="86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_ONLY_1_1_1">
    <p:spTree>
      <p:nvGrpSpPr>
        <p:cNvPr id="1172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3" name="Google Shape;1173;p25"/>
          <p:cNvGrpSpPr/>
          <p:nvPr/>
        </p:nvGrpSpPr>
        <p:grpSpPr>
          <a:xfrm rot="-1086942">
            <a:off x="7890775" y="3405126"/>
            <a:ext cx="2215237" cy="1900341"/>
            <a:chOff x="4770475" y="2910125"/>
            <a:chExt cx="548975" cy="470975"/>
          </a:xfrm>
        </p:grpSpPr>
        <p:sp>
          <p:nvSpPr>
            <p:cNvPr id="1174" name="Google Shape;1174;p25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75" name="Google Shape;1175;p25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76" name="Google Shape;1176;p25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77" name="Google Shape;1177;p25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78" name="Google Shape;1178;p25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79" name="Google Shape;1179;p25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180" name="Google Shape;1180;p25"/>
          <p:cNvSpPr/>
          <p:nvPr/>
        </p:nvSpPr>
        <p:spPr>
          <a:xfrm rot="-2002575">
            <a:off x="8247415" y="2814814"/>
            <a:ext cx="638026" cy="638026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181" name="Google Shape;1181;p25"/>
          <p:cNvGrpSpPr/>
          <p:nvPr/>
        </p:nvGrpSpPr>
        <p:grpSpPr>
          <a:xfrm>
            <a:off x="288079" y="3473694"/>
            <a:ext cx="564544" cy="479708"/>
            <a:chOff x="4021700" y="2078100"/>
            <a:chExt cx="294125" cy="249900"/>
          </a:xfrm>
        </p:grpSpPr>
        <p:sp>
          <p:nvSpPr>
            <p:cNvPr id="1182" name="Google Shape;1182;p25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83" name="Google Shape;1183;p25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184" name="Google Shape;1184;p25"/>
          <p:cNvGrpSpPr/>
          <p:nvPr/>
        </p:nvGrpSpPr>
        <p:grpSpPr>
          <a:xfrm rot="6222710">
            <a:off x="-1223669" y="3786549"/>
            <a:ext cx="2215225" cy="1900331"/>
            <a:chOff x="4770475" y="2910125"/>
            <a:chExt cx="548975" cy="470975"/>
          </a:xfrm>
        </p:grpSpPr>
        <p:sp>
          <p:nvSpPr>
            <p:cNvPr id="1185" name="Google Shape;1185;p25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86" name="Google Shape;1186;p25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87" name="Google Shape;1187;p25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88" name="Google Shape;1188;p25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89" name="Google Shape;1189;p25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90" name="Google Shape;1190;p25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191" name="Google Shape;1191;p25"/>
          <p:cNvGrpSpPr/>
          <p:nvPr/>
        </p:nvGrpSpPr>
        <p:grpSpPr>
          <a:xfrm rot="5819900" flipH="1">
            <a:off x="-789358" y="-1183506"/>
            <a:ext cx="1438501" cy="2688962"/>
            <a:chOff x="4530725" y="2880400"/>
            <a:chExt cx="418300" cy="781875"/>
          </a:xfrm>
        </p:grpSpPr>
        <p:sp>
          <p:nvSpPr>
            <p:cNvPr id="1192" name="Google Shape;1192;p25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93" name="Google Shape;1193;p25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94" name="Google Shape;1194;p25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95" name="Google Shape;1195;p25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96" name="Google Shape;1196;p25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97" name="Google Shape;1197;p25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98" name="Google Shape;1198;p25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99" name="Google Shape;1199;p25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00" name="Google Shape;1200;p25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01" name="Google Shape;1201;p25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02" name="Google Shape;1202;p25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03" name="Google Shape;1203;p25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04" name="Google Shape;1204;p25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05" name="Google Shape;1205;p25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06" name="Google Shape;1206;p25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207" name="Google Shape;1207;p25"/>
          <p:cNvGrpSpPr/>
          <p:nvPr/>
        </p:nvGrpSpPr>
        <p:grpSpPr>
          <a:xfrm rot="-5400000" flipH="1">
            <a:off x="7919398" y="3605727"/>
            <a:ext cx="1438492" cy="2688946"/>
            <a:chOff x="4530725" y="2880400"/>
            <a:chExt cx="418300" cy="781875"/>
          </a:xfrm>
        </p:grpSpPr>
        <p:sp>
          <p:nvSpPr>
            <p:cNvPr id="1208" name="Google Shape;1208;p25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09" name="Google Shape;1209;p25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0" name="Google Shape;1210;p25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1" name="Google Shape;1211;p25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2" name="Google Shape;1212;p25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3" name="Google Shape;1213;p25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4" name="Google Shape;1214;p25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5" name="Google Shape;1215;p25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6" name="Google Shape;1216;p25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7" name="Google Shape;1217;p25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8" name="Google Shape;1218;p25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9" name="Google Shape;1219;p25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20" name="Google Shape;1220;p25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21" name="Google Shape;1221;p25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22" name="Google Shape;1222;p25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223" name="Google Shape;1223;p25"/>
          <p:cNvSpPr txBox="1"/>
          <p:nvPr>
            <p:ph type="title"/>
          </p:nvPr>
        </p:nvSpPr>
        <p:spPr>
          <a:xfrm>
            <a:off x="1034325" y="730375"/>
            <a:ext cx="31662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24" name="Google Shape;1224;p25"/>
          <p:cNvSpPr txBox="1"/>
          <p:nvPr>
            <p:ph type="subTitle" idx="1"/>
          </p:nvPr>
        </p:nvSpPr>
        <p:spPr>
          <a:xfrm>
            <a:off x="1034325" y="1358725"/>
            <a:ext cx="31662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lt1"/>
                </a:highlight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_ONLY_2">
    <p:spTree>
      <p:nvGrpSpPr>
        <p:cNvPr id="1225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26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27" name="Google Shape;1227;p26"/>
          <p:cNvSpPr/>
          <p:nvPr/>
        </p:nvSpPr>
        <p:spPr>
          <a:xfrm rot="-2002575">
            <a:off x="8247415" y="4157839"/>
            <a:ext cx="638026" cy="638026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228" name="Google Shape;1228;p26"/>
          <p:cNvGrpSpPr/>
          <p:nvPr/>
        </p:nvGrpSpPr>
        <p:grpSpPr>
          <a:xfrm>
            <a:off x="430954" y="1063869"/>
            <a:ext cx="564544" cy="479708"/>
            <a:chOff x="4021700" y="2078100"/>
            <a:chExt cx="294125" cy="249900"/>
          </a:xfrm>
        </p:grpSpPr>
        <p:sp>
          <p:nvSpPr>
            <p:cNvPr id="1229" name="Google Shape;1229;p26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30" name="Google Shape;1230;p26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231" name="Google Shape;1231;p26"/>
          <p:cNvGrpSpPr/>
          <p:nvPr/>
        </p:nvGrpSpPr>
        <p:grpSpPr>
          <a:xfrm rot="4577290" flipH="1">
            <a:off x="-1081769" y="-718044"/>
            <a:ext cx="2215225" cy="1900331"/>
            <a:chOff x="4770475" y="2910125"/>
            <a:chExt cx="548975" cy="470975"/>
          </a:xfrm>
        </p:grpSpPr>
        <p:sp>
          <p:nvSpPr>
            <p:cNvPr id="1232" name="Google Shape;1232;p26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33" name="Google Shape;1233;p26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34" name="Google Shape;1234;p26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35" name="Google Shape;1235;p26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36" name="Google Shape;1236;p26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37" name="Google Shape;1237;p26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238" name="Google Shape;1238;p26"/>
          <p:cNvGrpSpPr/>
          <p:nvPr/>
        </p:nvGrpSpPr>
        <p:grpSpPr>
          <a:xfrm rot="4980100">
            <a:off x="-598858" y="3644355"/>
            <a:ext cx="1438501" cy="2688962"/>
            <a:chOff x="4530725" y="2880400"/>
            <a:chExt cx="418300" cy="781875"/>
          </a:xfrm>
        </p:grpSpPr>
        <p:sp>
          <p:nvSpPr>
            <p:cNvPr id="1239" name="Google Shape;1239;p26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0" name="Google Shape;1240;p26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1" name="Google Shape;1241;p26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2" name="Google Shape;1242;p26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3" name="Google Shape;1243;p26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4" name="Google Shape;1244;p26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5" name="Google Shape;1245;p26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6" name="Google Shape;1246;p26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7" name="Google Shape;1247;p26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8" name="Google Shape;1248;p26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9" name="Google Shape;1249;p26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50" name="Google Shape;1250;p26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51" name="Google Shape;1251;p26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52" name="Google Shape;1252;p26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53" name="Google Shape;1253;p26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254" name="Google Shape;1254;p26"/>
          <p:cNvGrpSpPr/>
          <p:nvPr/>
        </p:nvGrpSpPr>
        <p:grpSpPr>
          <a:xfrm rot="-5400000">
            <a:off x="8281348" y="-613100"/>
            <a:ext cx="1438492" cy="2688946"/>
            <a:chOff x="4530725" y="2880400"/>
            <a:chExt cx="418300" cy="781875"/>
          </a:xfrm>
        </p:grpSpPr>
        <p:sp>
          <p:nvSpPr>
            <p:cNvPr id="1255" name="Google Shape;1255;p26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56" name="Google Shape;1256;p26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57" name="Google Shape;1257;p26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58" name="Google Shape;1258;p26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59" name="Google Shape;1259;p26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60" name="Google Shape;1260;p26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61" name="Google Shape;1261;p26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62" name="Google Shape;1262;p26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63" name="Google Shape;1263;p26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64" name="Google Shape;1264;p26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65" name="Google Shape;1265;p26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66" name="Google Shape;1266;p26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67" name="Google Shape;1267;p26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68" name="Google Shape;1268;p26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69" name="Google Shape;1269;p26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270" name="Google Shape;1270;p26"/>
          <p:cNvSpPr txBox="1"/>
          <p:nvPr>
            <p:ph type="body" idx="1"/>
          </p:nvPr>
        </p:nvSpPr>
        <p:spPr>
          <a:xfrm>
            <a:off x="713825" y="1604813"/>
            <a:ext cx="7717500" cy="9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_ONLY_1_2_2">
    <p:spTree>
      <p:nvGrpSpPr>
        <p:cNvPr id="127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2" name="Google Shape;1272;p27"/>
          <p:cNvGrpSpPr/>
          <p:nvPr/>
        </p:nvGrpSpPr>
        <p:grpSpPr>
          <a:xfrm rot="1086942" flipH="1">
            <a:off x="-1061168" y="2949201"/>
            <a:ext cx="2215237" cy="1900341"/>
            <a:chOff x="4770475" y="2910125"/>
            <a:chExt cx="548975" cy="470975"/>
          </a:xfrm>
        </p:grpSpPr>
        <p:sp>
          <p:nvSpPr>
            <p:cNvPr id="1273" name="Google Shape;1273;p27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4" name="Google Shape;1274;p27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5" name="Google Shape;1275;p27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6" name="Google Shape;1276;p27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7" name="Google Shape;1277;p27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8" name="Google Shape;1278;p27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279" name="Google Shape;1279;p27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lt2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80" name="Google Shape;1280;p27"/>
          <p:cNvSpPr/>
          <p:nvPr/>
        </p:nvSpPr>
        <p:spPr>
          <a:xfrm rot="-2002575">
            <a:off x="328165" y="1027339"/>
            <a:ext cx="638026" cy="638026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281" name="Google Shape;1281;p27"/>
          <p:cNvGrpSpPr/>
          <p:nvPr/>
        </p:nvGrpSpPr>
        <p:grpSpPr>
          <a:xfrm>
            <a:off x="8148504" y="3435444"/>
            <a:ext cx="564544" cy="479708"/>
            <a:chOff x="4021700" y="2078100"/>
            <a:chExt cx="294125" cy="249900"/>
          </a:xfrm>
        </p:grpSpPr>
        <p:sp>
          <p:nvSpPr>
            <p:cNvPr id="1282" name="Google Shape;1282;p27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3" name="Google Shape;1283;p27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284" name="Google Shape;1284;p27"/>
          <p:cNvGrpSpPr/>
          <p:nvPr/>
        </p:nvGrpSpPr>
        <p:grpSpPr>
          <a:xfrm rot="-6222710" flipH="1">
            <a:off x="8177112" y="3786549"/>
            <a:ext cx="2215225" cy="1900331"/>
            <a:chOff x="4770475" y="2910125"/>
            <a:chExt cx="548975" cy="470975"/>
          </a:xfrm>
        </p:grpSpPr>
        <p:sp>
          <p:nvSpPr>
            <p:cNvPr id="1285" name="Google Shape;1285;p27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6" name="Google Shape;1286;p27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7" name="Google Shape;1287;p27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8" name="Google Shape;1288;p27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9" name="Google Shape;1289;p27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0" name="Google Shape;1290;p27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291" name="Google Shape;1291;p27"/>
          <p:cNvGrpSpPr/>
          <p:nvPr/>
        </p:nvGrpSpPr>
        <p:grpSpPr>
          <a:xfrm rot="-5819900">
            <a:off x="8329026" y="-1269231"/>
            <a:ext cx="1438501" cy="2688962"/>
            <a:chOff x="4530725" y="2880400"/>
            <a:chExt cx="418300" cy="781875"/>
          </a:xfrm>
        </p:grpSpPr>
        <p:sp>
          <p:nvSpPr>
            <p:cNvPr id="1292" name="Google Shape;1292;p27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3" name="Google Shape;1293;p27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4" name="Google Shape;1294;p27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5" name="Google Shape;1295;p27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6" name="Google Shape;1296;p27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7" name="Google Shape;1297;p27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8" name="Google Shape;1298;p27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9" name="Google Shape;1299;p27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00" name="Google Shape;1300;p27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01" name="Google Shape;1301;p27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02" name="Google Shape;1302;p27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03" name="Google Shape;1303;p27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04" name="Google Shape;1304;p27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05" name="Google Shape;1305;p27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06" name="Google Shape;1306;p27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307" name="Google Shape;1307;p27"/>
          <p:cNvGrpSpPr/>
          <p:nvPr/>
        </p:nvGrpSpPr>
        <p:grpSpPr>
          <a:xfrm rot="5400000">
            <a:off x="-313046" y="3149802"/>
            <a:ext cx="1438492" cy="2688946"/>
            <a:chOff x="4530725" y="2880400"/>
            <a:chExt cx="418300" cy="781875"/>
          </a:xfrm>
        </p:grpSpPr>
        <p:sp>
          <p:nvSpPr>
            <p:cNvPr id="1308" name="Google Shape;1308;p27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09" name="Google Shape;1309;p27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0" name="Google Shape;1310;p27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1" name="Google Shape;1311;p27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2" name="Google Shape;1312;p27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3" name="Google Shape;1313;p27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4" name="Google Shape;1314;p27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5" name="Google Shape;1315;p27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6" name="Google Shape;1316;p27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7" name="Google Shape;1317;p27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8" name="Google Shape;1318;p27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9" name="Google Shape;1319;p27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20" name="Google Shape;1320;p27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21" name="Google Shape;1321;p27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22" name="Google Shape;1322;p27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323" name="Google Shape;1323;p27"/>
          <p:cNvSpPr txBox="1"/>
          <p:nvPr>
            <p:ph type="body" idx="1"/>
          </p:nvPr>
        </p:nvSpPr>
        <p:spPr>
          <a:xfrm>
            <a:off x="1589100" y="1063875"/>
            <a:ext cx="5965800" cy="354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5" name="Google Shape;1325;p28"/>
          <p:cNvGrpSpPr/>
          <p:nvPr/>
        </p:nvGrpSpPr>
        <p:grpSpPr>
          <a:xfrm rot="317026" flipH="1">
            <a:off x="3682358" y="3951009"/>
            <a:ext cx="2215249" cy="1900313"/>
            <a:chOff x="4770475" y="2910125"/>
            <a:chExt cx="548975" cy="470975"/>
          </a:xfrm>
        </p:grpSpPr>
        <p:sp>
          <p:nvSpPr>
            <p:cNvPr id="1326" name="Google Shape;1326;p28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27" name="Google Shape;1327;p28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28" name="Google Shape;1328;p28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29" name="Google Shape;1329;p28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30" name="Google Shape;1330;p28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31" name="Google Shape;1331;p28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332" name="Google Shape;1332;p28"/>
          <p:cNvGrpSpPr/>
          <p:nvPr/>
        </p:nvGrpSpPr>
        <p:grpSpPr>
          <a:xfrm rot="10799915" flipH="1">
            <a:off x="7634792" y="-970806"/>
            <a:ext cx="2215224" cy="1900337"/>
            <a:chOff x="4770475" y="2910125"/>
            <a:chExt cx="548975" cy="470975"/>
          </a:xfrm>
        </p:grpSpPr>
        <p:sp>
          <p:nvSpPr>
            <p:cNvPr id="1333" name="Google Shape;1333;p28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34" name="Google Shape;1334;p28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35" name="Google Shape;1335;p28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36" name="Google Shape;1336;p28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37" name="Google Shape;1337;p28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38" name="Google Shape;1338;p28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339" name="Google Shape;1339;p28"/>
          <p:cNvGrpSpPr/>
          <p:nvPr/>
        </p:nvGrpSpPr>
        <p:grpSpPr>
          <a:xfrm rot="7200072" flipH="1">
            <a:off x="1815787" y="-1753334"/>
            <a:ext cx="1764075" cy="3297603"/>
            <a:chOff x="4530725" y="2880400"/>
            <a:chExt cx="418300" cy="781875"/>
          </a:xfrm>
        </p:grpSpPr>
        <p:sp>
          <p:nvSpPr>
            <p:cNvPr id="1340" name="Google Shape;1340;p28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41" name="Google Shape;1341;p28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42" name="Google Shape;1342;p28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43" name="Google Shape;1343;p28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44" name="Google Shape;1344;p28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45" name="Google Shape;1345;p28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46" name="Google Shape;1346;p28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47" name="Google Shape;1347;p28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48" name="Google Shape;1348;p28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49" name="Google Shape;1349;p28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50" name="Google Shape;1350;p28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51" name="Google Shape;1351;p28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52" name="Google Shape;1352;p28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53" name="Google Shape;1353;p28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54" name="Google Shape;1354;p28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355" name="Google Shape;1355;p28"/>
          <p:cNvGrpSpPr/>
          <p:nvPr/>
        </p:nvGrpSpPr>
        <p:grpSpPr>
          <a:xfrm rot="-5007571">
            <a:off x="7798598" y="3841845"/>
            <a:ext cx="1618872" cy="2146669"/>
            <a:chOff x="1936325" y="996650"/>
            <a:chExt cx="730000" cy="968000"/>
          </a:xfrm>
        </p:grpSpPr>
        <p:sp>
          <p:nvSpPr>
            <p:cNvPr id="1356" name="Google Shape;1356;p28"/>
            <p:cNvSpPr/>
            <p:nvPr/>
          </p:nvSpPr>
          <p:spPr>
            <a:xfrm>
              <a:off x="1936325" y="1796325"/>
              <a:ext cx="228750" cy="168325"/>
            </a:xfrm>
            <a:custGeom>
              <a:avLst/>
              <a:gdLst/>
              <a:ahLst/>
              <a:cxnLst/>
              <a:rect l="l" t="t" r="r" b="b"/>
              <a:pathLst>
                <a:path w="9150" h="6733" extrusionOk="0">
                  <a:moveTo>
                    <a:pt x="1536" y="0"/>
                  </a:moveTo>
                  <a:cubicBezTo>
                    <a:pt x="1315" y="0"/>
                    <a:pt x="1156" y="56"/>
                    <a:pt x="1074" y="172"/>
                  </a:cubicBezTo>
                  <a:cubicBezTo>
                    <a:pt x="1032" y="231"/>
                    <a:pt x="422" y="1105"/>
                    <a:pt x="380" y="1164"/>
                  </a:cubicBezTo>
                  <a:cubicBezTo>
                    <a:pt x="0" y="1704"/>
                    <a:pt x="1414" y="3349"/>
                    <a:pt x="3540" y="4839"/>
                  </a:cubicBezTo>
                  <a:cubicBezTo>
                    <a:pt x="5206" y="6007"/>
                    <a:pt x="6813" y="6733"/>
                    <a:pt x="7613" y="6733"/>
                  </a:cubicBezTo>
                  <a:cubicBezTo>
                    <a:pt x="7834" y="6733"/>
                    <a:pt x="7994" y="6677"/>
                    <a:pt x="8076" y="6561"/>
                  </a:cubicBezTo>
                  <a:cubicBezTo>
                    <a:pt x="8118" y="6502"/>
                    <a:pt x="8729" y="5628"/>
                    <a:pt x="8769" y="5569"/>
                  </a:cubicBezTo>
                  <a:cubicBezTo>
                    <a:pt x="9149" y="5029"/>
                    <a:pt x="7736" y="3386"/>
                    <a:pt x="5611" y="1894"/>
                  </a:cubicBezTo>
                  <a:cubicBezTo>
                    <a:pt x="3945" y="727"/>
                    <a:pt x="2337" y="0"/>
                    <a:pt x="15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57" name="Google Shape;1357;p28"/>
            <p:cNvSpPr/>
            <p:nvPr/>
          </p:nvSpPr>
          <p:spPr>
            <a:xfrm>
              <a:off x="1952775" y="1796325"/>
              <a:ext cx="211425" cy="143525"/>
            </a:xfrm>
            <a:custGeom>
              <a:avLst/>
              <a:gdLst/>
              <a:ahLst/>
              <a:cxnLst/>
              <a:rect l="l" t="t" r="r" b="b"/>
              <a:pathLst>
                <a:path w="8457" h="5741" extrusionOk="0">
                  <a:moveTo>
                    <a:pt x="844" y="0"/>
                  </a:moveTo>
                  <a:cubicBezTo>
                    <a:pt x="622" y="0"/>
                    <a:pt x="463" y="56"/>
                    <a:pt x="381" y="172"/>
                  </a:cubicBezTo>
                  <a:cubicBezTo>
                    <a:pt x="1" y="712"/>
                    <a:pt x="1416" y="2358"/>
                    <a:pt x="3541" y="3847"/>
                  </a:cubicBezTo>
                  <a:cubicBezTo>
                    <a:pt x="5204" y="5015"/>
                    <a:pt x="6812" y="5741"/>
                    <a:pt x="7613" y="5741"/>
                  </a:cubicBezTo>
                  <a:cubicBezTo>
                    <a:pt x="7834" y="5741"/>
                    <a:pt x="7994" y="5686"/>
                    <a:pt x="8076" y="5569"/>
                  </a:cubicBezTo>
                  <a:cubicBezTo>
                    <a:pt x="8456" y="5029"/>
                    <a:pt x="7041" y="3384"/>
                    <a:pt x="4918" y="1894"/>
                  </a:cubicBezTo>
                  <a:cubicBezTo>
                    <a:pt x="3254" y="727"/>
                    <a:pt x="1645" y="0"/>
                    <a:pt x="8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58" name="Google Shape;1358;p28"/>
            <p:cNvSpPr/>
            <p:nvPr/>
          </p:nvSpPr>
          <p:spPr>
            <a:xfrm>
              <a:off x="2024675" y="1708750"/>
              <a:ext cx="152225" cy="182200"/>
            </a:xfrm>
            <a:custGeom>
              <a:avLst/>
              <a:gdLst/>
              <a:ahLst/>
              <a:cxnLst/>
              <a:rect l="l" t="t" r="r" b="b"/>
              <a:pathLst>
                <a:path w="6089" h="7288" extrusionOk="0">
                  <a:moveTo>
                    <a:pt x="4532" y="0"/>
                  </a:moveTo>
                  <a:lnTo>
                    <a:pt x="141" y="5857"/>
                  </a:lnTo>
                  <a:cubicBezTo>
                    <a:pt x="0" y="6056"/>
                    <a:pt x="314" y="6516"/>
                    <a:pt x="842" y="6887"/>
                  </a:cubicBezTo>
                  <a:cubicBezTo>
                    <a:pt x="1207" y="7142"/>
                    <a:pt x="1577" y="7288"/>
                    <a:pt x="1818" y="7288"/>
                  </a:cubicBezTo>
                  <a:cubicBezTo>
                    <a:pt x="1927" y="7288"/>
                    <a:pt x="2009" y="7258"/>
                    <a:pt x="2053" y="7196"/>
                  </a:cubicBezTo>
                  <a:lnTo>
                    <a:pt x="6088" y="1091"/>
                  </a:lnTo>
                  <a:lnTo>
                    <a:pt x="45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59" name="Google Shape;1359;p28"/>
            <p:cNvSpPr/>
            <p:nvPr/>
          </p:nvSpPr>
          <p:spPr>
            <a:xfrm>
              <a:off x="1990900" y="1607325"/>
              <a:ext cx="330325" cy="235825"/>
            </a:xfrm>
            <a:custGeom>
              <a:avLst/>
              <a:gdLst/>
              <a:ahLst/>
              <a:cxnLst/>
              <a:rect l="l" t="t" r="r" b="b"/>
              <a:pathLst>
                <a:path w="13213" h="9433" extrusionOk="0">
                  <a:moveTo>
                    <a:pt x="1715" y="1"/>
                  </a:moveTo>
                  <a:cubicBezTo>
                    <a:pt x="1445" y="1"/>
                    <a:pt x="1252" y="67"/>
                    <a:pt x="1154" y="208"/>
                  </a:cubicBezTo>
                  <a:cubicBezTo>
                    <a:pt x="1082" y="308"/>
                    <a:pt x="580" y="1025"/>
                    <a:pt x="508" y="1127"/>
                  </a:cubicBezTo>
                  <a:cubicBezTo>
                    <a:pt x="0" y="1848"/>
                    <a:pt x="2172" y="4247"/>
                    <a:pt x="5363" y="6484"/>
                  </a:cubicBezTo>
                  <a:cubicBezTo>
                    <a:pt x="7933" y="8286"/>
                    <a:pt x="10379" y="9433"/>
                    <a:pt x="11498" y="9433"/>
                  </a:cubicBezTo>
                  <a:cubicBezTo>
                    <a:pt x="11768" y="9433"/>
                    <a:pt x="11960" y="9366"/>
                    <a:pt x="12059" y="9226"/>
                  </a:cubicBezTo>
                  <a:cubicBezTo>
                    <a:pt x="12131" y="9125"/>
                    <a:pt x="12633" y="8409"/>
                    <a:pt x="12705" y="8306"/>
                  </a:cubicBezTo>
                  <a:cubicBezTo>
                    <a:pt x="13212" y="7584"/>
                    <a:pt x="11038" y="5186"/>
                    <a:pt x="7850" y="2950"/>
                  </a:cubicBezTo>
                  <a:cubicBezTo>
                    <a:pt x="5279" y="1148"/>
                    <a:pt x="2833" y="1"/>
                    <a:pt x="17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60" name="Google Shape;1360;p28"/>
            <p:cNvSpPr/>
            <p:nvPr/>
          </p:nvSpPr>
          <p:spPr>
            <a:xfrm>
              <a:off x="2010325" y="1605175"/>
              <a:ext cx="311900" cy="211075"/>
            </a:xfrm>
            <a:custGeom>
              <a:avLst/>
              <a:gdLst/>
              <a:ahLst/>
              <a:cxnLst/>
              <a:rect l="l" t="t" r="r" b="b"/>
              <a:pathLst>
                <a:path w="12476" h="8443" extrusionOk="0">
                  <a:moveTo>
                    <a:pt x="929" y="1"/>
                  </a:moveTo>
                  <a:cubicBezTo>
                    <a:pt x="704" y="1"/>
                    <a:pt x="544" y="56"/>
                    <a:pt x="462" y="172"/>
                  </a:cubicBezTo>
                  <a:cubicBezTo>
                    <a:pt x="0" y="828"/>
                    <a:pt x="2214" y="3171"/>
                    <a:pt x="5403" y="5407"/>
                  </a:cubicBezTo>
                  <a:cubicBezTo>
                    <a:pt x="8028" y="7249"/>
                    <a:pt x="10501" y="8442"/>
                    <a:pt x="11548" y="8442"/>
                  </a:cubicBezTo>
                  <a:cubicBezTo>
                    <a:pt x="11773" y="8442"/>
                    <a:pt x="11932" y="8388"/>
                    <a:pt x="12013" y="8272"/>
                  </a:cubicBezTo>
                  <a:cubicBezTo>
                    <a:pt x="12475" y="7617"/>
                    <a:pt x="10261" y="5274"/>
                    <a:pt x="7073" y="3038"/>
                  </a:cubicBezTo>
                  <a:cubicBezTo>
                    <a:pt x="4449" y="1197"/>
                    <a:pt x="1979" y="1"/>
                    <a:pt x="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61" name="Google Shape;1361;p28"/>
            <p:cNvSpPr/>
            <p:nvPr/>
          </p:nvSpPr>
          <p:spPr>
            <a:xfrm>
              <a:off x="2529375" y="996650"/>
              <a:ext cx="136950" cy="192050"/>
            </a:xfrm>
            <a:custGeom>
              <a:avLst/>
              <a:gdLst/>
              <a:ahLst/>
              <a:cxnLst/>
              <a:rect l="l" t="t" r="r" b="b"/>
              <a:pathLst>
                <a:path w="5478" h="7682" extrusionOk="0">
                  <a:moveTo>
                    <a:pt x="5263" y="1"/>
                  </a:moveTo>
                  <a:cubicBezTo>
                    <a:pt x="5203" y="1"/>
                    <a:pt x="5142" y="29"/>
                    <a:pt x="5106" y="83"/>
                  </a:cubicBezTo>
                  <a:lnTo>
                    <a:pt x="87" y="7385"/>
                  </a:lnTo>
                  <a:cubicBezTo>
                    <a:pt x="0" y="7510"/>
                    <a:pt x="88" y="7681"/>
                    <a:pt x="240" y="7681"/>
                  </a:cubicBezTo>
                  <a:cubicBezTo>
                    <a:pt x="241" y="7681"/>
                    <a:pt x="242" y="7681"/>
                    <a:pt x="243" y="7681"/>
                  </a:cubicBezTo>
                  <a:cubicBezTo>
                    <a:pt x="306" y="7681"/>
                    <a:pt x="365" y="7651"/>
                    <a:pt x="401" y="7600"/>
                  </a:cubicBezTo>
                  <a:lnTo>
                    <a:pt x="5419" y="299"/>
                  </a:lnTo>
                  <a:cubicBezTo>
                    <a:pt x="5478" y="212"/>
                    <a:pt x="5457" y="94"/>
                    <a:pt x="5370" y="33"/>
                  </a:cubicBezTo>
                  <a:cubicBezTo>
                    <a:pt x="5337" y="11"/>
                    <a:pt x="5300" y="1"/>
                    <a:pt x="5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62" name="Google Shape;1362;p28"/>
            <p:cNvSpPr/>
            <p:nvPr/>
          </p:nvSpPr>
          <p:spPr>
            <a:xfrm>
              <a:off x="2057250" y="1102900"/>
              <a:ext cx="553600" cy="689200"/>
            </a:xfrm>
            <a:custGeom>
              <a:avLst/>
              <a:gdLst/>
              <a:ahLst/>
              <a:cxnLst/>
              <a:rect l="l" t="t" r="r" b="b"/>
              <a:pathLst>
                <a:path w="22144" h="27568" extrusionOk="0">
                  <a:moveTo>
                    <a:pt x="20120" y="0"/>
                  </a:moveTo>
                  <a:cubicBezTo>
                    <a:pt x="20106" y="0"/>
                    <a:pt x="20092" y="5"/>
                    <a:pt x="20080" y="13"/>
                  </a:cubicBezTo>
                  <a:lnTo>
                    <a:pt x="17534" y="2474"/>
                  </a:lnTo>
                  <a:lnTo>
                    <a:pt x="17463" y="2424"/>
                  </a:lnTo>
                  <a:lnTo>
                    <a:pt x="14655" y="1936"/>
                  </a:lnTo>
                  <a:cubicBezTo>
                    <a:pt x="14593" y="1925"/>
                    <a:pt x="14531" y="1920"/>
                    <a:pt x="14472" y="1920"/>
                  </a:cubicBezTo>
                  <a:cubicBezTo>
                    <a:pt x="14205" y="1920"/>
                    <a:pt x="13973" y="2026"/>
                    <a:pt x="13840" y="2215"/>
                  </a:cubicBezTo>
                  <a:lnTo>
                    <a:pt x="8785" y="9438"/>
                  </a:lnTo>
                  <a:lnTo>
                    <a:pt x="1" y="21867"/>
                  </a:lnTo>
                  <a:cubicBezTo>
                    <a:pt x="2275" y="24326"/>
                    <a:pt x="5050" y="26269"/>
                    <a:pt x="8139" y="27567"/>
                  </a:cubicBezTo>
                  <a:lnTo>
                    <a:pt x="16924" y="15138"/>
                  </a:lnTo>
                  <a:lnTo>
                    <a:pt x="21978" y="7916"/>
                  </a:lnTo>
                  <a:cubicBezTo>
                    <a:pt x="22144" y="7684"/>
                    <a:pt x="22138" y="7357"/>
                    <a:pt x="21965" y="7055"/>
                  </a:cubicBezTo>
                  <a:lnTo>
                    <a:pt x="20551" y="4585"/>
                  </a:lnTo>
                  <a:lnTo>
                    <a:pt x="20481" y="4535"/>
                  </a:lnTo>
                  <a:lnTo>
                    <a:pt x="21933" y="1313"/>
                  </a:lnTo>
                  <a:cubicBezTo>
                    <a:pt x="21942" y="1282"/>
                    <a:pt x="21929" y="1250"/>
                    <a:pt x="21904" y="1235"/>
                  </a:cubicBezTo>
                  <a:lnTo>
                    <a:pt x="20162" y="15"/>
                  </a:lnTo>
                  <a:cubicBezTo>
                    <a:pt x="20150" y="5"/>
                    <a:pt x="20135" y="0"/>
                    <a:pt x="201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63" name="Google Shape;1363;p28"/>
            <p:cNvSpPr/>
            <p:nvPr/>
          </p:nvSpPr>
          <p:spPr>
            <a:xfrm>
              <a:off x="2124325" y="1395375"/>
              <a:ext cx="275325" cy="359625"/>
            </a:xfrm>
            <a:custGeom>
              <a:avLst/>
              <a:gdLst/>
              <a:ahLst/>
              <a:cxnLst/>
              <a:rect l="l" t="t" r="r" b="b"/>
              <a:pathLst>
                <a:path w="11013" h="14385" extrusionOk="0">
                  <a:moveTo>
                    <a:pt x="9329" y="0"/>
                  </a:moveTo>
                  <a:lnTo>
                    <a:pt x="1" y="13204"/>
                  </a:lnTo>
                  <a:lnTo>
                    <a:pt x="1684" y="14384"/>
                  </a:lnTo>
                  <a:lnTo>
                    <a:pt x="11012" y="1178"/>
                  </a:lnTo>
                  <a:lnTo>
                    <a:pt x="93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64" name="Google Shape;1364;p28"/>
            <p:cNvSpPr/>
            <p:nvPr/>
          </p:nvSpPr>
          <p:spPr>
            <a:xfrm>
              <a:off x="2288850" y="1331750"/>
              <a:ext cx="187325" cy="145350"/>
            </a:xfrm>
            <a:custGeom>
              <a:avLst/>
              <a:gdLst/>
              <a:ahLst/>
              <a:cxnLst/>
              <a:rect l="l" t="t" r="r" b="b"/>
              <a:pathLst>
                <a:path w="7493" h="5814" extrusionOk="0">
                  <a:moveTo>
                    <a:pt x="787" y="1"/>
                  </a:moveTo>
                  <a:lnTo>
                    <a:pt x="0" y="1118"/>
                  </a:lnTo>
                  <a:lnTo>
                    <a:pt x="6706" y="5813"/>
                  </a:lnTo>
                  <a:lnTo>
                    <a:pt x="7493" y="4696"/>
                  </a:lnTo>
                  <a:lnTo>
                    <a:pt x="7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65" name="Google Shape;1365;p28"/>
            <p:cNvSpPr/>
            <p:nvPr/>
          </p:nvSpPr>
          <p:spPr>
            <a:xfrm>
              <a:off x="2308425" y="1124125"/>
              <a:ext cx="277950" cy="325125"/>
            </a:xfrm>
            <a:custGeom>
              <a:avLst/>
              <a:gdLst/>
              <a:ahLst/>
              <a:cxnLst/>
              <a:rect l="l" t="t" r="r" b="b"/>
              <a:pathLst>
                <a:path w="11118" h="13005" extrusionOk="0">
                  <a:moveTo>
                    <a:pt x="9947" y="0"/>
                  </a:moveTo>
                  <a:cubicBezTo>
                    <a:pt x="9944" y="0"/>
                    <a:pt x="9940" y="6"/>
                    <a:pt x="9936" y="8"/>
                  </a:cubicBezTo>
                  <a:cubicBezTo>
                    <a:pt x="9930" y="8"/>
                    <a:pt x="9925" y="12"/>
                    <a:pt x="9921" y="15"/>
                  </a:cubicBezTo>
                  <a:lnTo>
                    <a:pt x="8703" y="1186"/>
                  </a:lnTo>
                  <a:lnTo>
                    <a:pt x="6824" y="2991"/>
                  </a:lnTo>
                  <a:lnTo>
                    <a:pt x="4507" y="2586"/>
                  </a:lnTo>
                  <a:cubicBezTo>
                    <a:pt x="4456" y="2578"/>
                    <a:pt x="4405" y="2573"/>
                    <a:pt x="4353" y="2573"/>
                  </a:cubicBezTo>
                  <a:cubicBezTo>
                    <a:pt x="4336" y="2573"/>
                    <a:pt x="4319" y="2574"/>
                    <a:pt x="4302" y="2575"/>
                  </a:cubicBezTo>
                  <a:cubicBezTo>
                    <a:pt x="4104" y="2588"/>
                    <a:pt x="3935" y="2674"/>
                    <a:pt x="3835" y="2818"/>
                  </a:cubicBezTo>
                  <a:lnTo>
                    <a:pt x="0" y="8302"/>
                  </a:lnTo>
                  <a:lnTo>
                    <a:pt x="6713" y="13005"/>
                  </a:lnTo>
                  <a:lnTo>
                    <a:pt x="10546" y="7521"/>
                  </a:lnTo>
                  <a:cubicBezTo>
                    <a:pt x="10681" y="7329"/>
                    <a:pt x="10677" y="7059"/>
                    <a:pt x="10535" y="6810"/>
                  </a:cubicBezTo>
                  <a:lnTo>
                    <a:pt x="9368" y="4773"/>
                  </a:lnTo>
                  <a:lnTo>
                    <a:pt x="11108" y="850"/>
                  </a:lnTo>
                  <a:cubicBezTo>
                    <a:pt x="11118" y="829"/>
                    <a:pt x="11112" y="806"/>
                    <a:pt x="11095" y="793"/>
                  </a:cubicBezTo>
                  <a:lnTo>
                    <a:pt x="9978" y="10"/>
                  </a:lnTo>
                  <a:cubicBezTo>
                    <a:pt x="9968" y="2"/>
                    <a:pt x="9959" y="0"/>
                    <a:pt x="99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66" name="Google Shape;1366;p28"/>
            <p:cNvSpPr/>
            <p:nvPr/>
          </p:nvSpPr>
          <p:spPr>
            <a:xfrm>
              <a:off x="2454100" y="1314800"/>
              <a:ext cx="80225" cy="96625"/>
            </a:xfrm>
            <a:custGeom>
              <a:avLst/>
              <a:gdLst/>
              <a:ahLst/>
              <a:cxnLst/>
              <a:rect l="l" t="t" r="r" b="b"/>
              <a:pathLst>
                <a:path w="3209" h="3865" extrusionOk="0">
                  <a:moveTo>
                    <a:pt x="2783" y="1"/>
                  </a:moveTo>
                  <a:cubicBezTo>
                    <a:pt x="2417" y="1"/>
                    <a:pt x="1700" y="643"/>
                    <a:pt x="1063" y="1566"/>
                  </a:cubicBezTo>
                  <a:cubicBezTo>
                    <a:pt x="343" y="2613"/>
                    <a:pt x="1" y="3628"/>
                    <a:pt x="299" y="3829"/>
                  </a:cubicBezTo>
                  <a:cubicBezTo>
                    <a:pt x="335" y="3853"/>
                    <a:pt x="377" y="3865"/>
                    <a:pt x="426" y="3865"/>
                  </a:cubicBezTo>
                  <a:cubicBezTo>
                    <a:pt x="792" y="3865"/>
                    <a:pt x="1510" y="3223"/>
                    <a:pt x="2146" y="2300"/>
                  </a:cubicBezTo>
                  <a:cubicBezTo>
                    <a:pt x="2866" y="1251"/>
                    <a:pt x="3208" y="238"/>
                    <a:pt x="2910" y="36"/>
                  </a:cubicBezTo>
                  <a:cubicBezTo>
                    <a:pt x="2875" y="12"/>
                    <a:pt x="2832" y="1"/>
                    <a:pt x="2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367" name="Google Shape;1367;p28"/>
          <p:cNvSpPr txBox="1"/>
          <p:nvPr>
            <p:ph type="title"/>
          </p:nvPr>
        </p:nvSpPr>
        <p:spPr>
          <a:xfrm>
            <a:off x="2623975" y="2336700"/>
            <a:ext cx="5806800" cy="75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6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68" name="Google Shape;1368;p28"/>
          <p:cNvSpPr txBox="1"/>
          <p:nvPr>
            <p:ph type="subTitle" idx="1"/>
          </p:nvPr>
        </p:nvSpPr>
        <p:spPr>
          <a:xfrm>
            <a:off x="3566575" y="3428249"/>
            <a:ext cx="4864200" cy="4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69" name="Google Shape;1369;p28"/>
          <p:cNvSpPr txBox="1"/>
          <p:nvPr>
            <p:ph type="title" idx="2" hasCustomPrompt="1"/>
          </p:nvPr>
        </p:nvSpPr>
        <p:spPr>
          <a:xfrm>
            <a:off x="6982675" y="1290450"/>
            <a:ext cx="1448100" cy="8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7400">
                <a:highlight>
                  <a:schemeClr val="accent1"/>
                </a:highlight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SECTION_HEADER_1_1">
    <p:spTree>
      <p:nvGrpSpPr>
        <p:cNvPr id="1370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1" name="Google Shape;1371;p29"/>
          <p:cNvGrpSpPr/>
          <p:nvPr/>
        </p:nvGrpSpPr>
        <p:grpSpPr>
          <a:xfrm rot="-10799915">
            <a:off x="285741" y="-970806"/>
            <a:ext cx="2215224" cy="1900337"/>
            <a:chOff x="4770475" y="2910125"/>
            <a:chExt cx="548975" cy="470975"/>
          </a:xfrm>
        </p:grpSpPr>
        <p:sp>
          <p:nvSpPr>
            <p:cNvPr id="1372" name="Google Shape;1372;p29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3" name="Google Shape;1373;p29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4" name="Google Shape;1374;p29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5" name="Google Shape;1375;p29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6" name="Google Shape;1376;p29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7" name="Google Shape;1377;p29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378" name="Google Shape;1378;p29"/>
          <p:cNvSpPr txBox="1"/>
          <p:nvPr>
            <p:ph type="ctrTitle"/>
          </p:nvPr>
        </p:nvSpPr>
        <p:spPr>
          <a:xfrm>
            <a:off x="2335525" y="838325"/>
            <a:ext cx="4477200" cy="10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000">
                <a:highlight>
                  <a:schemeClr val="lt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79" name="Google Shape;1379;p29"/>
          <p:cNvSpPr txBox="1"/>
          <p:nvPr>
            <p:ph type="subTitle" idx="1"/>
          </p:nvPr>
        </p:nvSpPr>
        <p:spPr>
          <a:xfrm>
            <a:off x="2335650" y="2098975"/>
            <a:ext cx="4477200" cy="9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380" name="Google Shape;1380;p29"/>
          <p:cNvSpPr txBox="1"/>
          <p:nvPr/>
        </p:nvSpPr>
        <p:spPr>
          <a:xfrm>
            <a:off x="2342850" y="3800800"/>
            <a:ext cx="4458300" cy="4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CREDITS: This presentation template was created by </a:t>
            </a:r>
            <a:r>
              <a:rPr lang="en-GB" sz="1000" b="1">
                <a:solidFill>
                  <a:schemeClr val="dk1"/>
                </a:solidFill>
                <a:uFill>
                  <a:noFill/>
                </a:uFill>
                <a:latin typeface="Lexend"/>
                <a:ea typeface="Lexend"/>
                <a:cs typeface="Lexend"/>
                <a:sym typeface="Lexend"/>
                <a:hlinkClick r:id="rId2"/>
              </a:rPr>
              <a:t>Slidesgo</a:t>
            </a:r>
            <a:r>
              <a:rPr lang="en-GB" sz="1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, and includes icons by </a:t>
            </a:r>
            <a:r>
              <a:rPr lang="en-GB" sz="1000" b="1">
                <a:solidFill>
                  <a:schemeClr val="dk1"/>
                </a:solidFill>
                <a:uFill>
                  <a:noFill/>
                </a:uFill>
                <a:latin typeface="Lexend"/>
                <a:ea typeface="Lexend"/>
                <a:cs typeface="Lexend"/>
                <a:sym typeface="Lexend"/>
                <a:hlinkClick r:id="rId3"/>
              </a:rPr>
              <a:t>Flaticon</a:t>
            </a:r>
            <a:r>
              <a:rPr lang="en-GB" sz="1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, and infographics &amp; images by </a:t>
            </a:r>
            <a:r>
              <a:rPr lang="en-GB" sz="1000" b="1">
                <a:solidFill>
                  <a:schemeClr val="dk1"/>
                </a:solidFill>
                <a:uFill>
                  <a:noFill/>
                </a:uFill>
                <a:latin typeface="Lexend"/>
                <a:ea typeface="Lexend"/>
                <a:cs typeface="Lexend"/>
                <a:sym typeface="Lexend"/>
                <a:hlinkClick r:id="rId4"/>
              </a:rPr>
              <a:t>Freepik</a:t>
            </a:r>
            <a:endParaRPr sz="10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2">
    <p:spTree>
      <p:nvGrpSpPr>
        <p:cNvPr id="1381" name="Shape 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2" name="Google Shape;1382;p30"/>
          <p:cNvGrpSpPr/>
          <p:nvPr/>
        </p:nvGrpSpPr>
        <p:grpSpPr>
          <a:xfrm rot="7345743">
            <a:off x="-459239" y="3084354"/>
            <a:ext cx="2089413" cy="1792478"/>
            <a:chOff x="4770475" y="2910125"/>
            <a:chExt cx="548975" cy="470975"/>
          </a:xfrm>
        </p:grpSpPr>
        <p:sp>
          <p:nvSpPr>
            <p:cNvPr id="1383" name="Google Shape;1383;p30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4" name="Google Shape;1384;p30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5" name="Google Shape;1385;p30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6" name="Google Shape;1386;p30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7" name="Google Shape;1387;p30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8" name="Google Shape;1388;p30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389" name="Google Shape;1389;p30"/>
          <p:cNvGrpSpPr/>
          <p:nvPr/>
        </p:nvGrpSpPr>
        <p:grpSpPr>
          <a:xfrm rot="2930595" flipH="1">
            <a:off x="-671733" y="1785438"/>
            <a:ext cx="1615560" cy="3019924"/>
            <a:chOff x="4530725" y="2880400"/>
            <a:chExt cx="418300" cy="781875"/>
          </a:xfrm>
        </p:grpSpPr>
        <p:sp>
          <p:nvSpPr>
            <p:cNvPr id="1390" name="Google Shape;1390;p30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1" name="Google Shape;1391;p30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2" name="Google Shape;1392;p30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3" name="Google Shape;1393;p30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4" name="Google Shape;1394;p30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5" name="Google Shape;1395;p30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6" name="Google Shape;1396;p30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7" name="Google Shape;1397;p30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8" name="Google Shape;1398;p30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9" name="Google Shape;1399;p30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00" name="Google Shape;1400;p30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01" name="Google Shape;1401;p30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02" name="Google Shape;1402;p30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03" name="Google Shape;1403;p30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04" name="Google Shape;1404;p30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405" name="Google Shape;1405;p30"/>
          <p:cNvSpPr/>
          <p:nvPr/>
        </p:nvSpPr>
        <p:spPr>
          <a:xfrm rot="-2004035">
            <a:off x="375620" y="660440"/>
            <a:ext cx="675217" cy="675217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406" name="Google Shape;1406;p30"/>
          <p:cNvGrpSpPr/>
          <p:nvPr/>
        </p:nvGrpSpPr>
        <p:grpSpPr>
          <a:xfrm flipH="1">
            <a:off x="8183439" y="3967051"/>
            <a:ext cx="494659" cy="420282"/>
            <a:chOff x="4021700" y="2078100"/>
            <a:chExt cx="294125" cy="249900"/>
          </a:xfrm>
        </p:grpSpPr>
        <p:sp>
          <p:nvSpPr>
            <p:cNvPr id="1407" name="Google Shape;1407;p30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08" name="Google Shape;1408;p30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409" name="Google Shape;1409;p30"/>
          <p:cNvGrpSpPr/>
          <p:nvPr/>
        </p:nvGrpSpPr>
        <p:grpSpPr>
          <a:xfrm rot="-3454257">
            <a:off x="7626411" y="170882"/>
            <a:ext cx="2089413" cy="1792478"/>
            <a:chOff x="4770475" y="2910125"/>
            <a:chExt cx="548975" cy="470975"/>
          </a:xfrm>
        </p:grpSpPr>
        <p:sp>
          <p:nvSpPr>
            <p:cNvPr id="1410" name="Google Shape;1410;p30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1" name="Google Shape;1411;p30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2" name="Google Shape;1412;p30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3" name="Google Shape;1413;p30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4" name="Google Shape;1414;p30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5" name="Google Shape;1415;p30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416" name="Google Shape;1416;p30"/>
          <p:cNvGrpSpPr/>
          <p:nvPr/>
        </p:nvGrpSpPr>
        <p:grpSpPr>
          <a:xfrm rot="-7869405" flipH="1">
            <a:off x="8312758" y="242353"/>
            <a:ext cx="1615560" cy="3019924"/>
            <a:chOff x="4530725" y="2880400"/>
            <a:chExt cx="418300" cy="781875"/>
          </a:xfrm>
        </p:grpSpPr>
        <p:sp>
          <p:nvSpPr>
            <p:cNvPr id="1417" name="Google Shape;1417;p30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8" name="Google Shape;1418;p30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9" name="Google Shape;1419;p30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0" name="Google Shape;1420;p30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1" name="Google Shape;1421;p30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2" name="Google Shape;1422;p30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3" name="Google Shape;1423;p30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4" name="Google Shape;1424;p30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5" name="Google Shape;1425;p30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6" name="Google Shape;1426;p30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7" name="Google Shape;1427;p30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8" name="Google Shape;1428;p30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9" name="Google Shape;1429;p30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30" name="Google Shape;1430;p30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31" name="Google Shape;1431;p30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2_1">
    <p:spTree>
      <p:nvGrpSpPr>
        <p:cNvPr id="1432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" name="Google Shape;1433;p31"/>
          <p:cNvGrpSpPr/>
          <p:nvPr/>
        </p:nvGrpSpPr>
        <p:grpSpPr>
          <a:xfrm rot="4577290" flipH="1">
            <a:off x="-1010282" y="488556"/>
            <a:ext cx="2215225" cy="1900331"/>
            <a:chOff x="4770475" y="2910125"/>
            <a:chExt cx="548975" cy="470975"/>
          </a:xfrm>
        </p:grpSpPr>
        <p:sp>
          <p:nvSpPr>
            <p:cNvPr id="1434" name="Google Shape;1434;p31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35" name="Google Shape;1435;p31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36" name="Google Shape;1436;p31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37" name="Google Shape;1437;p31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38" name="Google Shape;1438;p31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39" name="Google Shape;1439;p31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440" name="Google Shape;1440;p31"/>
          <p:cNvSpPr/>
          <p:nvPr/>
        </p:nvSpPr>
        <p:spPr>
          <a:xfrm rot="-2002575">
            <a:off x="436915" y="2996839"/>
            <a:ext cx="638026" cy="638026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41" name="Google Shape;1441;p31"/>
          <p:cNvSpPr/>
          <p:nvPr/>
        </p:nvSpPr>
        <p:spPr>
          <a:xfrm rot="-365596">
            <a:off x="6622105" y="-316500"/>
            <a:ext cx="1224512" cy="1005026"/>
          </a:xfrm>
          <a:custGeom>
            <a:avLst/>
            <a:gdLst/>
            <a:ahLst/>
            <a:cxnLst/>
            <a:rect l="l" t="t" r="r" b="b"/>
            <a:pathLst>
              <a:path w="254860" h="209178" extrusionOk="0">
                <a:moveTo>
                  <a:pt x="192647" y="34169"/>
                </a:moveTo>
                <a:lnTo>
                  <a:pt x="192647" y="34169"/>
                </a:lnTo>
                <a:cubicBezTo>
                  <a:pt x="204510" y="34669"/>
                  <a:pt x="216571" y="38454"/>
                  <a:pt x="226698" y="42757"/>
                </a:cubicBezTo>
                <a:cubicBezTo>
                  <a:pt x="228736" y="54328"/>
                  <a:pt x="228359" y="64331"/>
                  <a:pt x="225575" y="72561"/>
                </a:cubicBezTo>
                <a:lnTo>
                  <a:pt x="192647" y="34169"/>
                </a:lnTo>
                <a:close/>
                <a:moveTo>
                  <a:pt x="182955" y="34566"/>
                </a:moveTo>
                <a:lnTo>
                  <a:pt x="221951" y="80045"/>
                </a:lnTo>
                <a:cubicBezTo>
                  <a:pt x="221979" y="80073"/>
                  <a:pt x="221998" y="80092"/>
                  <a:pt x="222026" y="80120"/>
                </a:cubicBezTo>
                <a:cubicBezTo>
                  <a:pt x="221196" y="81451"/>
                  <a:pt x="220280" y="82725"/>
                  <a:pt x="219280" y="83924"/>
                </a:cubicBezTo>
                <a:cubicBezTo>
                  <a:pt x="217326" y="86255"/>
                  <a:pt x="215071" y="88321"/>
                  <a:pt x="212589" y="90067"/>
                </a:cubicBezTo>
                <a:lnTo>
                  <a:pt x="169460" y="38576"/>
                </a:lnTo>
                <a:cubicBezTo>
                  <a:pt x="173725" y="36453"/>
                  <a:pt x="178274" y="35170"/>
                  <a:pt x="182955" y="34566"/>
                </a:cubicBezTo>
                <a:close/>
                <a:moveTo>
                  <a:pt x="162957" y="42672"/>
                </a:moveTo>
                <a:lnTo>
                  <a:pt x="205869" y="93918"/>
                </a:lnTo>
                <a:cubicBezTo>
                  <a:pt x="200773" y="96258"/>
                  <a:pt x="194846" y="97863"/>
                  <a:pt x="188174" y="98731"/>
                </a:cubicBezTo>
                <a:cubicBezTo>
                  <a:pt x="188004" y="98250"/>
                  <a:pt x="187740" y="97806"/>
                  <a:pt x="187391" y="97438"/>
                </a:cubicBezTo>
                <a:lnTo>
                  <a:pt x="151104" y="57499"/>
                </a:lnTo>
                <a:cubicBezTo>
                  <a:pt x="151085" y="57480"/>
                  <a:pt x="151056" y="57461"/>
                  <a:pt x="151038" y="57433"/>
                </a:cubicBezTo>
                <a:cubicBezTo>
                  <a:pt x="154237" y="51317"/>
                  <a:pt x="158210" y="46400"/>
                  <a:pt x="162957" y="42672"/>
                </a:cubicBezTo>
                <a:close/>
                <a:moveTo>
                  <a:pt x="147678" y="65058"/>
                </a:moveTo>
                <a:lnTo>
                  <a:pt x="178925" y="99448"/>
                </a:lnTo>
                <a:cubicBezTo>
                  <a:pt x="177925" y="99476"/>
                  <a:pt x="176911" y="99490"/>
                  <a:pt x="175884" y="99490"/>
                </a:cubicBezTo>
                <a:cubicBezTo>
                  <a:pt x="165729" y="99490"/>
                  <a:pt x="154276" y="98133"/>
                  <a:pt x="141694" y="95390"/>
                </a:cubicBezTo>
                <a:lnTo>
                  <a:pt x="141685" y="95390"/>
                </a:lnTo>
                <a:cubicBezTo>
                  <a:pt x="142563" y="83603"/>
                  <a:pt x="144554" y="73495"/>
                  <a:pt x="147678" y="65058"/>
                </a:cubicBezTo>
                <a:close/>
                <a:moveTo>
                  <a:pt x="103332" y="96789"/>
                </a:moveTo>
                <a:cubicBezTo>
                  <a:pt x="111645" y="96789"/>
                  <a:pt x="120964" y="98107"/>
                  <a:pt x="131257" y="100741"/>
                </a:cubicBezTo>
                <a:cubicBezTo>
                  <a:pt x="132078" y="100958"/>
                  <a:pt x="132908" y="101166"/>
                  <a:pt x="133729" y="101364"/>
                </a:cubicBezTo>
                <a:cubicBezTo>
                  <a:pt x="133710" y="101949"/>
                  <a:pt x="133682" y="102544"/>
                  <a:pt x="133673" y="103148"/>
                </a:cubicBezTo>
                <a:lnTo>
                  <a:pt x="133663" y="103138"/>
                </a:lnTo>
                <a:cubicBezTo>
                  <a:pt x="133248" y="117011"/>
                  <a:pt x="131106" y="128742"/>
                  <a:pt x="127246" y="138321"/>
                </a:cubicBezTo>
                <a:lnTo>
                  <a:pt x="90581" y="97976"/>
                </a:lnTo>
                <a:cubicBezTo>
                  <a:pt x="94526" y="97184"/>
                  <a:pt x="98778" y="96789"/>
                  <a:pt x="103332" y="96789"/>
                </a:cubicBezTo>
                <a:close/>
                <a:moveTo>
                  <a:pt x="82446" y="100345"/>
                </a:moveTo>
                <a:lnTo>
                  <a:pt x="123678" y="145720"/>
                </a:lnTo>
                <a:cubicBezTo>
                  <a:pt x="121206" y="150033"/>
                  <a:pt x="118289" y="153761"/>
                  <a:pt x="114911" y="156904"/>
                </a:cubicBezTo>
                <a:lnTo>
                  <a:pt x="69517" y="108480"/>
                </a:lnTo>
                <a:cubicBezTo>
                  <a:pt x="73207" y="104988"/>
                  <a:pt x="77510" y="102270"/>
                  <a:pt x="82446" y="100345"/>
                </a:cubicBezTo>
                <a:close/>
                <a:moveTo>
                  <a:pt x="64496" y="114256"/>
                </a:moveTo>
                <a:lnTo>
                  <a:pt x="108861" y="161585"/>
                </a:lnTo>
                <a:cubicBezTo>
                  <a:pt x="108248" y="161981"/>
                  <a:pt x="107625" y="162359"/>
                  <a:pt x="106993" y="162727"/>
                </a:cubicBezTo>
                <a:cubicBezTo>
                  <a:pt x="102378" y="165350"/>
                  <a:pt x="97338" y="167115"/>
                  <a:pt x="92063" y="168172"/>
                </a:cubicBezTo>
                <a:lnTo>
                  <a:pt x="57125" y="129214"/>
                </a:lnTo>
                <a:cubicBezTo>
                  <a:pt x="58890" y="123788"/>
                  <a:pt x="61287" y="118701"/>
                  <a:pt x="64496" y="114256"/>
                </a:cubicBezTo>
                <a:close/>
                <a:moveTo>
                  <a:pt x="54832" y="138076"/>
                </a:moveTo>
                <a:lnTo>
                  <a:pt x="82871" y="169342"/>
                </a:lnTo>
                <a:cubicBezTo>
                  <a:pt x="81298" y="169436"/>
                  <a:pt x="79713" y="169480"/>
                  <a:pt x="78121" y="169480"/>
                </a:cubicBezTo>
                <a:cubicBezTo>
                  <a:pt x="69730" y="169480"/>
                  <a:pt x="61128" y="168242"/>
                  <a:pt x="52925" y="166369"/>
                </a:cubicBezTo>
                <a:cubicBezTo>
                  <a:pt x="52595" y="157206"/>
                  <a:pt x="52992" y="147381"/>
                  <a:pt x="54832" y="138076"/>
                </a:cubicBezTo>
                <a:close/>
                <a:moveTo>
                  <a:pt x="217743" y="1"/>
                </a:moveTo>
                <a:cubicBezTo>
                  <a:pt x="217209" y="1"/>
                  <a:pt x="216665" y="115"/>
                  <a:pt x="216147" y="355"/>
                </a:cubicBezTo>
                <a:cubicBezTo>
                  <a:pt x="214231" y="1232"/>
                  <a:pt x="213400" y="3488"/>
                  <a:pt x="214278" y="5404"/>
                </a:cubicBezTo>
                <a:cubicBezTo>
                  <a:pt x="218959" y="15587"/>
                  <a:pt x="222451" y="25081"/>
                  <a:pt x="224735" y="33811"/>
                </a:cubicBezTo>
                <a:cubicBezTo>
                  <a:pt x="214118" y="29768"/>
                  <a:pt x="201893" y="26560"/>
                  <a:pt x="189842" y="26560"/>
                </a:cubicBezTo>
                <a:cubicBezTo>
                  <a:pt x="181187" y="26560"/>
                  <a:pt x="172622" y="28215"/>
                  <a:pt x="164807" y="32404"/>
                </a:cubicBezTo>
                <a:cubicBezTo>
                  <a:pt x="146998" y="41955"/>
                  <a:pt x="136730" y="62529"/>
                  <a:pt x="134192" y="93625"/>
                </a:cubicBezTo>
                <a:lnTo>
                  <a:pt x="133144" y="93361"/>
                </a:lnTo>
                <a:cubicBezTo>
                  <a:pt x="122229" y="90564"/>
                  <a:pt x="112270" y="89167"/>
                  <a:pt x="103293" y="89167"/>
                </a:cubicBezTo>
                <a:cubicBezTo>
                  <a:pt x="86431" y="89167"/>
                  <a:pt x="73037" y="94096"/>
                  <a:pt x="63288" y="103931"/>
                </a:cubicBezTo>
                <a:cubicBezTo>
                  <a:pt x="48169" y="119173"/>
                  <a:pt x="44687" y="143342"/>
                  <a:pt x="45168" y="164388"/>
                </a:cubicBezTo>
                <a:cubicBezTo>
                  <a:pt x="23632" y="158338"/>
                  <a:pt x="6521" y="149023"/>
                  <a:pt x="6191" y="148844"/>
                </a:cubicBezTo>
                <a:cubicBezTo>
                  <a:pt x="5607" y="148521"/>
                  <a:pt x="4975" y="148368"/>
                  <a:pt x="4352" y="148368"/>
                </a:cubicBezTo>
                <a:cubicBezTo>
                  <a:pt x="3010" y="148368"/>
                  <a:pt x="1709" y="149079"/>
                  <a:pt x="1019" y="150335"/>
                </a:cubicBezTo>
                <a:cubicBezTo>
                  <a:pt x="0" y="152176"/>
                  <a:pt x="661" y="154488"/>
                  <a:pt x="2501" y="155507"/>
                </a:cubicBezTo>
                <a:cubicBezTo>
                  <a:pt x="3945" y="156300"/>
                  <a:pt x="22433" y="166388"/>
                  <a:pt x="45536" y="172504"/>
                </a:cubicBezTo>
                <a:cubicBezTo>
                  <a:pt x="46801" y="190737"/>
                  <a:pt x="50509" y="205063"/>
                  <a:pt x="50849" y="206347"/>
                </a:cubicBezTo>
                <a:cubicBezTo>
                  <a:pt x="51293" y="208017"/>
                  <a:pt x="52803" y="209178"/>
                  <a:pt x="54520" y="209178"/>
                </a:cubicBezTo>
                <a:cubicBezTo>
                  <a:pt x="54851" y="209178"/>
                  <a:pt x="55181" y="209140"/>
                  <a:pt x="55502" y="209055"/>
                </a:cubicBezTo>
                <a:cubicBezTo>
                  <a:pt x="57540" y="208508"/>
                  <a:pt x="58748" y="206422"/>
                  <a:pt x="58210" y="204393"/>
                </a:cubicBezTo>
                <a:cubicBezTo>
                  <a:pt x="58135" y="204101"/>
                  <a:pt x="54785" y="191171"/>
                  <a:pt x="53407" y="174382"/>
                </a:cubicBezTo>
                <a:lnTo>
                  <a:pt x="53407" y="174382"/>
                </a:lnTo>
                <a:cubicBezTo>
                  <a:pt x="61363" y="176062"/>
                  <a:pt x="69668" y="177147"/>
                  <a:pt x="77878" y="177147"/>
                </a:cubicBezTo>
                <a:cubicBezTo>
                  <a:pt x="89449" y="177147"/>
                  <a:pt x="100830" y="174995"/>
                  <a:pt x="110749" y="169352"/>
                </a:cubicBezTo>
                <a:cubicBezTo>
                  <a:pt x="130020" y="158367"/>
                  <a:pt x="140288" y="136179"/>
                  <a:pt x="141279" y="103374"/>
                </a:cubicBezTo>
                <a:cubicBezTo>
                  <a:pt x="141279" y="103280"/>
                  <a:pt x="141289" y="103186"/>
                  <a:pt x="141289" y="103091"/>
                </a:cubicBezTo>
                <a:cubicBezTo>
                  <a:pt x="153770" y="105722"/>
                  <a:pt x="165258" y="107029"/>
                  <a:pt x="175598" y="107029"/>
                </a:cubicBezTo>
                <a:cubicBezTo>
                  <a:pt x="198010" y="107029"/>
                  <a:pt x="215035" y="100892"/>
                  <a:pt x="225122" y="88803"/>
                </a:cubicBezTo>
                <a:cubicBezTo>
                  <a:pt x="231851" y="80762"/>
                  <a:pt x="237475" y="67587"/>
                  <a:pt x="234918" y="46542"/>
                </a:cubicBezTo>
                <a:lnTo>
                  <a:pt x="234918" y="46542"/>
                </a:lnTo>
                <a:cubicBezTo>
                  <a:pt x="240873" y="49486"/>
                  <a:pt x="245658" y="52299"/>
                  <a:pt x="248612" y="54139"/>
                </a:cubicBezTo>
                <a:cubicBezTo>
                  <a:pt x="249216" y="54494"/>
                  <a:pt x="249878" y="54662"/>
                  <a:pt x="250533" y="54662"/>
                </a:cubicBezTo>
                <a:cubicBezTo>
                  <a:pt x="251810" y="54662"/>
                  <a:pt x="253056" y="54019"/>
                  <a:pt x="253774" y="52865"/>
                </a:cubicBezTo>
                <a:cubicBezTo>
                  <a:pt x="254859" y="51109"/>
                  <a:pt x="254350" y="48807"/>
                  <a:pt x="252623" y="47674"/>
                </a:cubicBezTo>
                <a:lnTo>
                  <a:pt x="252642" y="47674"/>
                </a:lnTo>
                <a:cubicBezTo>
                  <a:pt x="246451" y="43852"/>
                  <a:pt x="240024" y="40426"/>
                  <a:pt x="233389" y="37425"/>
                </a:cubicBezTo>
                <a:cubicBezTo>
                  <a:pt x="231247" y="27318"/>
                  <a:pt x="227377" y="15662"/>
                  <a:pt x="221205" y="2223"/>
                </a:cubicBezTo>
                <a:cubicBezTo>
                  <a:pt x="220558" y="826"/>
                  <a:pt x="219183" y="1"/>
                  <a:pt x="21774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442" name="Google Shape;1442;p31"/>
          <p:cNvGrpSpPr/>
          <p:nvPr/>
        </p:nvGrpSpPr>
        <p:grpSpPr>
          <a:xfrm rot="7160093">
            <a:off x="-380390" y="-726505"/>
            <a:ext cx="1438524" cy="2689024"/>
            <a:chOff x="4530725" y="2880400"/>
            <a:chExt cx="418300" cy="781875"/>
          </a:xfrm>
        </p:grpSpPr>
        <p:sp>
          <p:nvSpPr>
            <p:cNvPr id="1443" name="Google Shape;1443;p31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44" name="Google Shape;1444;p31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45" name="Google Shape;1445;p31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46" name="Google Shape;1446;p31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47" name="Google Shape;1447;p31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48" name="Google Shape;1448;p31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49" name="Google Shape;1449;p31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50" name="Google Shape;1450;p31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51" name="Google Shape;1451;p31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52" name="Google Shape;1452;p31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53" name="Google Shape;1453;p31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54" name="Google Shape;1454;p31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55" name="Google Shape;1455;p31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56" name="Google Shape;1456;p31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57" name="Google Shape;1457;p31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458" name="Google Shape;1458;p31"/>
          <p:cNvGrpSpPr/>
          <p:nvPr/>
        </p:nvGrpSpPr>
        <p:grpSpPr>
          <a:xfrm rot="-8890992" flipH="1">
            <a:off x="7866927" y="-132635"/>
            <a:ext cx="2215248" cy="1900329"/>
            <a:chOff x="4770475" y="2910125"/>
            <a:chExt cx="548975" cy="470975"/>
          </a:xfrm>
        </p:grpSpPr>
        <p:sp>
          <p:nvSpPr>
            <p:cNvPr id="1459" name="Google Shape;1459;p31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60" name="Google Shape;1460;p31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61" name="Google Shape;1461;p31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62" name="Google Shape;1462;p31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63" name="Google Shape;1463;p31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64" name="Google Shape;1464;p31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465" name="Google Shape;1465;p31"/>
          <p:cNvGrpSpPr/>
          <p:nvPr/>
        </p:nvGrpSpPr>
        <p:grpSpPr>
          <a:xfrm rot="988674">
            <a:off x="691407" y="3780579"/>
            <a:ext cx="1819045" cy="2412103"/>
            <a:chOff x="1936325" y="996650"/>
            <a:chExt cx="730000" cy="968000"/>
          </a:xfrm>
        </p:grpSpPr>
        <p:sp>
          <p:nvSpPr>
            <p:cNvPr id="1466" name="Google Shape;1466;p31"/>
            <p:cNvSpPr/>
            <p:nvPr/>
          </p:nvSpPr>
          <p:spPr>
            <a:xfrm>
              <a:off x="1936325" y="1796325"/>
              <a:ext cx="228750" cy="168325"/>
            </a:xfrm>
            <a:custGeom>
              <a:avLst/>
              <a:gdLst/>
              <a:ahLst/>
              <a:cxnLst/>
              <a:rect l="l" t="t" r="r" b="b"/>
              <a:pathLst>
                <a:path w="9150" h="6733" extrusionOk="0">
                  <a:moveTo>
                    <a:pt x="1536" y="0"/>
                  </a:moveTo>
                  <a:cubicBezTo>
                    <a:pt x="1315" y="0"/>
                    <a:pt x="1156" y="56"/>
                    <a:pt x="1074" y="172"/>
                  </a:cubicBezTo>
                  <a:cubicBezTo>
                    <a:pt x="1032" y="231"/>
                    <a:pt x="422" y="1105"/>
                    <a:pt x="380" y="1164"/>
                  </a:cubicBezTo>
                  <a:cubicBezTo>
                    <a:pt x="0" y="1704"/>
                    <a:pt x="1414" y="3349"/>
                    <a:pt x="3540" y="4839"/>
                  </a:cubicBezTo>
                  <a:cubicBezTo>
                    <a:pt x="5206" y="6007"/>
                    <a:pt x="6813" y="6733"/>
                    <a:pt x="7613" y="6733"/>
                  </a:cubicBezTo>
                  <a:cubicBezTo>
                    <a:pt x="7834" y="6733"/>
                    <a:pt x="7994" y="6677"/>
                    <a:pt x="8076" y="6561"/>
                  </a:cubicBezTo>
                  <a:cubicBezTo>
                    <a:pt x="8118" y="6502"/>
                    <a:pt x="8729" y="5628"/>
                    <a:pt x="8769" y="5569"/>
                  </a:cubicBezTo>
                  <a:cubicBezTo>
                    <a:pt x="9149" y="5029"/>
                    <a:pt x="7736" y="3386"/>
                    <a:pt x="5611" y="1894"/>
                  </a:cubicBezTo>
                  <a:cubicBezTo>
                    <a:pt x="3945" y="727"/>
                    <a:pt x="2337" y="0"/>
                    <a:pt x="15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67" name="Google Shape;1467;p31"/>
            <p:cNvSpPr/>
            <p:nvPr/>
          </p:nvSpPr>
          <p:spPr>
            <a:xfrm>
              <a:off x="1952775" y="1796325"/>
              <a:ext cx="211425" cy="143525"/>
            </a:xfrm>
            <a:custGeom>
              <a:avLst/>
              <a:gdLst/>
              <a:ahLst/>
              <a:cxnLst/>
              <a:rect l="l" t="t" r="r" b="b"/>
              <a:pathLst>
                <a:path w="8457" h="5741" extrusionOk="0">
                  <a:moveTo>
                    <a:pt x="844" y="0"/>
                  </a:moveTo>
                  <a:cubicBezTo>
                    <a:pt x="622" y="0"/>
                    <a:pt x="463" y="56"/>
                    <a:pt x="381" y="172"/>
                  </a:cubicBezTo>
                  <a:cubicBezTo>
                    <a:pt x="1" y="712"/>
                    <a:pt x="1416" y="2358"/>
                    <a:pt x="3541" y="3847"/>
                  </a:cubicBezTo>
                  <a:cubicBezTo>
                    <a:pt x="5204" y="5015"/>
                    <a:pt x="6812" y="5741"/>
                    <a:pt x="7613" y="5741"/>
                  </a:cubicBezTo>
                  <a:cubicBezTo>
                    <a:pt x="7834" y="5741"/>
                    <a:pt x="7994" y="5686"/>
                    <a:pt x="8076" y="5569"/>
                  </a:cubicBezTo>
                  <a:cubicBezTo>
                    <a:pt x="8456" y="5029"/>
                    <a:pt x="7041" y="3384"/>
                    <a:pt x="4918" y="1894"/>
                  </a:cubicBezTo>
                  <a:cubicBezTo>
                    <a:pt x="3254" y="727"/>
                    <a:pt x="1645" y="0"/>
                    <a:pt x="8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68" name="Google Shape;1468;p31"/>
            <p:cNvSpPr/>
            <p:nvPr/>
          </p:nvSpPr>
          <p:spPr>
            <a:xfrm>
              <a:off x="2024675" y="1708750"/>
              <a:ext cx="152225" cy="182200"/>
            </a:xfrm>
            <a:custGeom>
              <a:avLst/>
              <a:gdLst/>
              <a:ahLst/>
              <a:cxnLst/>
              <a:rect l="l" t="t" r="r" b="b"/>
              <a:pathLst>
                <a:path w="6089" h="7288" extrusionOk="0">
                  <a:moveTo>
                    <a:pt x="4532" y="0"/>
                  </a:moveTo>
                  <a:lnTo>
                    <a:pt x="141" y="5857"/>
                  </a:lnTo>
                  <a:cubicBezTo>
                    <a:pt x="0" y="6056"/>
                    <a:pt x="314" y="6516"/>
                    <a:pt x="842" y="6887"/>
                  </a:cubicBezTo>
                  <a:cubicBezTo>
                    <a:pt x="1207" y="7142"/>
                    <a:pt x="1577" y="7288"/>
                    <a:pt x="1818" y="7288"/>
                  </a:cubicBezTo>
                  <a:cubicBezTo>
                    <a:pt x="1927" y="7288"/>
                    <a:pt x="2009" y="7258"/>
                    <a:pt x="2053" y="7196"/>
                  </a:cubicBezTo>
                  <a:lnTo>
                    <a:pt x="6088" y="1091"/>
                  </a:lnTo>
                  <a:lnTo>
                    <a:pt x="45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69" name="Google Shape;1469;p31"/>
            <p:cNvSpPr/>
            <p:nvPr/>
          </p:nvSpPr>
          <p:spPr>
            <a:xfrm>
              <a:off x="1990900" y="1607325"/>
              <a:ext cx="330325" cy="235825"/>
            </a:xfrm>
            <a:custGeom>
              <a:avLst/>
              <a:gdLst/>
              <a:ahLst/>
              <a:cxnLst/>
              <a:rect l="l" t="t" r="r" b="b"/>
              <a:pathLst>
                <a:path w="13213" h="9433" extrusionOk="0">
                  <a:moveTo>
                    <a:pt x="1715" y="1"/>
                  </a:moveTo>
                  <a:cubicBezTo>
                    <a:pt x="1445" y="1"/>
                    <a:pt x="1252" y="67"/>
                    <a:pt x="1154" y="208"/>
                  </a:cubicBezTo>
                  <a:cubicBezTo>
                    <a:pt x="1082" y="308"/>
                    <a:pt x="580" y="1025"/>
                    <a:pt x="508" y="1127"/>
                  </a:cubicBezTo>
                  <a:cubicBezTo>
                    <a:pt x="0" y="1848"/>
                    <a:pt x="2172" y="4247"/>
                    <a:pt x="5363" y="6484"/>
                  </a:cubicBezTo>
                  <a:cubicBezTo>
                    <a:pt x="7933" y="8286"/>
                    <a:pt x="10379" y="9433"/>
                    <a:pt x="11498" y="9433"/>
                  </a:cubicBezTo>
                  <a:cubicBezTo>
                    <a:pt x="11768" y="9433"/>
                    <a:pt x="11960" y="9366"/>
                    <a:pt x="12059" y="9226"/>
                  </a:cubicBezTo>
                  <a:cubicBezTo>
                    <a:pt x="12131" y="9125"/>
                    <a:pt x="12633" y="8409"/>
                    <a:pt x="12705" y="8306"/>
                  </a:cubicBezTo>
                  <a:cubicBezTo>
                    <a:pt x="13212" y="7584"/>
                    <a:pt x="11038" y="5186"/>
                    <a:pt x="7850" y="2950"/>
                  </a:cubicBezTo>
                  <a:cubicBezTo>
                    <a:pt x="5279" y="1148"/>
                    <a:pt x="2833" y="1"/>
                    <a:pt x="17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70" name="Google Shape;1470;p31"/>
            <p:cNvSpPr/>
            <p:nvPr/>
          </p:nvSpPr>
          <p:spPr>
            <a:xfrm>
              <a:off x="2010325" y="1605175"/>
              <a:ext cx="311900" cy="211075"/>
            </a:xfrm>
            <a:custGeom>
              <a:avLst/>
              <a:gdLst/>
              <a:ahLst/>
              <a:cxnLst/>
              <a:rect l="l" t="t" r="r" b="b"/>
              <a:pathLst>
                <a:path w="12476" h="8443" extrusionOk="0">
                  <a:moveTo>
                    <a:pt x="929" y="1"/>
                  </a:moveTo>
                  <a:cubicBezTo>
                    <a:pt x="704" y="1"/>
                    <a:pt x="544" y="56"/>
                    <a:pt x="462" y="172"/>
                  </a:cubicBezTo>
                  <a:cubicBezTo>
                    <a:pt x="0" y="828"/>
                    <a:pt x="2214" y="3171"/>
                    <a:pt x="5403" y="5407"/>
                  </a:cubicBezTo>
                  <a:cubicBezTo>
                    <a:pt x="8028" y="7249"/>
                    <a:pt x="10501" y="8442"/>
                    <a:pt x="11548" y="8442"/>
                  </a:cubicBezTo>
                  <a:cubicBezTo>
                    <a:pt x="11773" y="8442"/>
                    <a:pt x="11932" y="8388"/>
                    <a:pt x="12013" y="8272"/>
                  </a:cubicBezTo>
                  <a:cubicBezTo>
                    <a:pt x="12475" y="7617"/>
                    <a:pt x="10261" y="5274"/>
                    <a:pt x="7073" y="3038"/>
                  </a:cubicBezTo>
                  <a:cubicBezTo>
                    <a:pt x="4449" y="1197"/>
                    <a:pt x="1979" y="1"/>
                    <a:pt x="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71" name="Google Shape;1471;p31"/>
            <p:cNvSpPr/>
            <p:nvPr/>
          </p:nvSpPr>
          <p:spPr>
            <a:xfrm>
              <a:off x="2529375" y="996650"/>
              <a:ext cx="136950" cy="192050"/>
            </a:xfrm>
            <a:custGeom>
              <a:avLst/>
              <a:gdLst/>
              <a:ahLst/>
              <a:cxnLst/>
              <a:rect l="l" t="t" r="r" b="b"/>
              <a:pathLst>
                <a:path w="5478" h="7682" extrusionOk="0">
                  <a:moveTo>
                    <a:pt x="5263" y="1"/>
                  </a:moveTo>
                  <a:cubicBezTo>
                    <a:pt x="5203" y="1"/>
                    <a:pt x="5142" y="29"/>
                    <a:pt x="5106" y="83"/>
                  </a:cubicBezTo>
                  <a:lnTo>
                    <a:pt x="87" y="7385"/>
                  </a:lnTo>
                  <a:cubicBezTo>
                    <a:pt x="0" y="7510"/>
                    <a:pt x="88" y="7681"/>
                    <a:pt x="240" y="7681"/>
                  </a:cubicBezTo>
                  <a:cubicBezTo>
                    <a:pt x="241" y="7681"/>
                    <a:pt x="242" y="7681"/>
                    <a:pt x="243" y="7681"/>
                  </a:cubicBezTo>
                  <a:cubicBezTo>
                    <a:pt x="306" y="7681"/>
                    <a:pt x="365" y="7651"/>
                    <a:pt x="401" y="7600"/>
                  </a:cubicBezTo>
                  <a:lnTo>
                    <a:pt x="5419" y="299"/>
                  </a:lnTo>
                  <a:cubicBezTo>
                    <a:pt x="5478" y="212"/>
                    <a:pt x="5457" y="94"/>
                    <a:pt x="5370" y="33"/>
                  </a:cubicBezTo>
                  <a:cubicBezTo>
                    <a:pt x="5337" y="11"/>
                    <a:pt x="5300" y="1"/>
                    <a:pt x="5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72" name="Google Shape;1472;p31"/>
            <p:cNvSpPr/>
            <p:nvPr/>
          </p:nvSpPr>
          <p:spPr>
            <a:xfrm>
              <a:off x="2057250" y="1102900"/>
              <a:ext cx="553600" cy="689200"/>
            </a:xfrm>
            <a:custGeom>
              <a:avLst/>
              <a:gdLst/>
              <a:ahLst/>
              <a:cxnLst/>
              <a:rect l="l" t="t" r="r" b="b"/>
              <a:pathLst>
                <a:path w="22144" h="27568" extrusionOk="0">
                  <a:moveTo>
                    <a:pt x="20120" y="0"/>
                  </a:moveTo>
                  <a:cubicBezTo>
                    <a:pt x="20106" y="0"/>
                    <a:pt x="20092" y="5"/>
                    <a:pt x="20080" y="13"/>
                  </a:cubicBezTo>
                  <a:lnTo>
                    <a:pt x="17534" y="2474"/>
                  </a:lnTo>
                  <a:lnTo>
                    <a:pt x="17463" y="2424"/>
                  </a:lnTo>
                  <a:lnTo>
                    <a:pt x="14655" y="1936"/>
                  </a:lnTo>
                  <a:cubicBezTo>
                    <a:pt x="14593" y="1925"/>
                    <a:pt x="14531" y="1920"/>
                    <a:pt x="14472" y="1920"/>
                  </a:cubicBezTo>
                  <a:cubicBezTo>
                    <a:pt x="14205" y="1920"/>
                    <a:pt x="13973" y="2026"/>
                    <a:pt x="13840" y="2215"/>
                  </a:cubicBezTo>
                  <a:lnTo>
                    <a:pt x="8785" y="9438"/>
                  </a:lnTo>
                  <a:lnTo>
                    <a:pt x="1" y="21867"/>
                  </a:lnTo>
                  <a:cubicBezTo>
                    <a:pt x="2275" y="24326"/>
                    <a:pt x="5050" y="26269"/>
                    <a:pt x="8139" y="27567"/>
                  </a:cubicBezTo>
                  <a:lnTo>
                    <a:pt x="16924" y="15138"/>
                  </a:lnTo>
                  <a:lnTo>
                    <a:pt x="21978" y="7916"/>
                  </a:lnTo>
                  <a:cubicBezTo>
                    <a:pt x="22144" y="7684"/>
                    <a:pt x="22138" y="7357"/>
                    <a:pt x="21965" y="7055"/>
                  </a:cubicBezTo>
                  <a:lnTo>
                    <a:pt x="20551" y="4585"/>
                  </a:lnTo>
                  <a:lnTo>
                    <a:pt x="20481" y="4535"/>
                  </a:lnTo>
                  <a:lnTo>
                    <a:pt x="21933" y="1313"/>
                  </a:lnTo>
                  <a:cubicBezTo>
                    <a:pt x="21942" y="1282"/>
                    <a:pt x="21929" y="1250"/>
                    <a:pt x="21904" y="1235"/>
                  </a:cubicBezTo>
                  <a:lnTo>
                    <a:pt x="20162" y="15"/>
                  </a:lnTo>
                  <a:cubicBezTo>
                    <a:pt x="20150" y="5"/>
                    <a:pt x="20135" y="0"/>
                    <a:pt x="201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73" name="Google Shape;1473;p31"/>
            <p:cNvSpPr/>
            <p:nvPr/>
          </p:nvSpPr>
          <p:spPr>
            <a:xfrm>
              <a:off x="2124325" y="1395375"/>
              <a:ext cx="275325" cy="359625"/>
            </a:xfrm>
            <a:custGeom>
              <a:avLst/>
              <a:gdLst/>
              <a:ahLst/>
              <a:cxnLst/>
              <a:rect l="l" t="t" r="r" b="b"/>
              <a:pathLst>
                <a:path w="11013" h="14385" extrusionOk="0">
                  <a:moveTo>
                    <a:pt x="9329" y="0"/>
                  </a:moveTo>
                  <a:lnTo>
                    <a:pt x="1" y="13204"/>
                  </a:lnTo>
                  <a:lnTo>
                    <a:pt x="1684" y="14384"/>
                  </a:lnTo>
                  <a:lnTo>
                    <a:pt x="11012" y="1178"/>
                  </a:lnTo>
                  <a:lnTo>
                    <a:pt x="93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74" name="Google Shape;1474;p31"/>
            <p:cNvSpPr/>
            <p:nvPr/>
          </p:nvSpPr>
          <p:spPr>
            <a:xfrm>
              <a:off x="2288850" y="1331750"/>
              <a:ext cx="187325" cy="145350"/>
            </a:xfrm>
            <a:custGeom>
              <a:avLst/>
              <a:gdLst/>
              <a:ahLst/>
              <a:cxnLst/>
              <a:rect l="l" t="t" r="r" b="b"/>
              <a:pathLst>
                <a:path w="7493" h="5814" extrusionOk="0">
                  <a:moveTo>
                    <a:pt x="787" y="1"/>
                  </a:moveTo>
                  <a:lnTo>
                    <a:pt x="0" y="1118"/>
                  </a:lnTo>
                  <a:lnTo>
                    <a:pt x="6706" y="5813"/>
                  </a:lnTo>
                  <a:lnTo>
                    <a:pt x="7493" y="4696"/>
                  </a:lnTo>
                  <a:lnTo>
                    <a:pt x="7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75" name="Google Shape;1475;p31"/>
            <p:cNvSpPr/>
            <p:nvPr/>
          </p:nvSpPr>
          <p:spPr>
            <a:xfrm>
              <a:off x="2308425" y="1124125"/>
              <a:ext cx="277950" cy="325125"/>
            </a:xfrm>
            <a:custGeom>
              <a:avLst/>
              <a:gdLst/>
              <a:ahLst/>
              <a:cxnLst/>
              <a:rect l="l" t="t" r="r" b="b"/>
              <a:pathLst>
                <a:path w="11118" h="13005" extrusionOk="0">
                  <a:moveTo>
                    <a:pt x="9947" y="0"/>
                  </a:moveTo>
                  <a:cubicBezTo>
                    <a:pt x="9944" y="0"/>
                    <a:pt x="9940" y="6"/>
                    <a:pt x="9936" y="8"/>
                  </a:cubicBezTo>
                  <a:cubicBezTo>
                    <a:pt x="9930" y="8"/>
                    <a:pt x="9925" y="12"/>
                    <a:pt x="9921" y="15"/>
                  </a:cubicBezTo>
                  <a:lnTo>
                    <a:pt x="8703" y="1186"/>
                  </a:lnTo>
                  <a:lnTo>
                    <a:pt x="6824" y="2991"/>
                  </a:lnTo>
                  <a:lnTo>
                    <a:pt x="4507" y="2586"/>
                  </a:lnTo>
                  <a:cubicBezTo>
                    <a:pt x="4456" y="2578"/>
                    <a:pt x="4405" y="2573"/>
                    <a:pt x="4353" y="2573"/>
                  </a:cubicBezTo>
                  <a:cubicBezTo>
                    <a:pt x="4336" y="2573"/>
                    <a:pt x="4319" y="2574"/>
                    <a:pt x="4302" y="2575"/>
                  </a:cubicBezTo>
                  <a:cubicBezTo>
                    <a:pt x="4104" y="2588"/>
                    <a:pt x="3935" y="2674"/>
                    <a:pt x="3835" y="2818"/>
                  </a:cubicBezTo>
                  <a:lnTo>
                    <a:pt x="0" y="8302"/>
                  </a:lnTo>
                  <a:lnTo>
                    <a:pt x="6713" y="13005"/>
                  </a:lnTo>
                  <a:lnTo>
                    <a:pt x="10546" y="7521"/>
                  </a:lnTo>
                  <a:cubicBezTo>
                    <a:pt x="10681" y="7329"/>
                    <a:pt x="10677" y="7059"/>
                    <a:pt x="10535" y="6810"/>
                  </a:cubicBezTo>
                  <a:lnTo>
                    <a:pt x="9368" y="4773"/>
                  </a:lnTo>
                  <a:lnTo>
                    <a:pt x="11108" y="850"/>
                  </a:lnTo>
                  <a:cubicBezTo>
                    <a:pt x="11118" y="829"/>
                    <a:pt x="11112" y="806"/>
                    <a:pt x="11095" y="793"/>
                  </a:cubicBezTo>
                  <a:lnTo>
                    <a:pt x="9978" y="10"/>
                  </a:lnTo>
                  <a:cubicBezTo>
                    <a:pt x="9968" y="2"/>
                    <a:pt x="9959" y="0"/>
                    <a:pt x="99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76" name="Google Shape;1476;p31"/>
            <p:cNvSpPr/>
            <p:nvPr/>
          </p:nvSpPr>
          <p:spPr>
            <a:xfrm>
              <a:off x="2454100" y="1314800"/>
              <a:ext cx="80225" cy="96625"/>
            </a:xfrm>
            <a:custGeom>
              <a:avLst/>
              <a:gdLst/>
              <a:ahLst/>
              <a:cxnLst/>
              <a:rect l="l" t="t" r="r" b="b"/>
              <a:pathLst>
                <a:path w="3209" h="3865" extrusionOk="0">
                  <a:moveTo>
                    <a:pt x="2783" y="1"/>
                  </a:moveTo>
                  <a:cubicBezTo>
                    <a:pt x="2417" y="1"/>
                    <a:pt x="1700" y="643"/>
                    <a:pt x="1063" y="1566"/>
                  </a:cubicBezTo>
                  <a:cubicBezTo>
                    <a:pt x="343" y="2613"/>
                    <a:pt x="1" y="3628"/>
                    <a:pt x="299" y="3829"/>
                  </a:cubicBezTo>
                  <a:cubicBezTo>
                    <a:pt x="335" y="3853"/>
                    <a:pt x="377" y="3865"/>
                    <a:pt x="426" y="3865"/>
                  </a:cubicBezTo>
                  <a:cubicBezTo>
                    <a:pt x="792" y="3865"/>
                    <a:pt x="1510" y="3223"/>
                    <a:pt x="2146" y="2300"/>
                  </a:cubicBezTo>
                  <a:cubicBezTo>
                    <a:pt x="2866" y="1251"/>
                    <a:pt x="3208" y="238"/>
                    <a:pt x="2910" y="36"/>
                  </a:cubicBezTo>
                  <a:cubicBezTo>
                    <a:pt x="2875" y="12"/>
                    <a:pt x="2832" y="1"/>
                    <a:pt x="2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477" name="Google Shape;1477;p31"/>
          <p:cNvGrpSpPr/>
          <p:nvPr/>
        </p:nvGrpSpPr>
        <p:grpSpPr>
          <a:xfrm rot="-7200031">
            <a:off x="8477653" y="2824597"/>
            <a:ext cx="1438511" cy="2689001"/>
            <a:chOff x="4530725" y="2880400"/>
            <a:chExt cx="418300" cy="781875"/>
          </a:xfrm>
        </p:grpSpPr>
        <p:sp>
          <p:nvSpPr>
            <p:cNvPr id="1478" name="Google Shape;1478;p31"/>
            <p:cNvSpPr/>
            <p:nvPr/>
          </p:nvSpPr>
          <p:spPr>
            <a:xfrm>
              <a:off x="4686775" y="3017725"/>
              <a:ext cx="168500" cy="167750"/>
            </a:xfrm>
            <a:custGeom>
              <a:avLst/>
              <a:gdLst/>
              <a:ahLst/>
              <a:cxnLst/>
              <a:rect l="l" t="t" r="r" b="b"/>
              <a:pathLst>
                <a:path w="6740" h="6710" extrusionOk="0">
                  <a:moveTo>
                    <a:pt x="2949" y="0"/>
                  </a:moveTo>
                  <a:cubicBezTo>
                    <a:pt x="2949" y="0"/>
                    <a:pt x="2157" y="1070"/>
                    <a:pt x="1078" y="2391"/>
                  </a:cubicBezTo>
                  <a:cubicBezTo>
                    <a:pt x="0" y="3709"/>
                    <a:pt x="1315" y="6710"/>
                    <a:pt x="1315" y="6710"/>
                  </a:cubicBezTo>
                  <a:cubicBezTo>
                    <a:pt x="6740" y="3860"/>
                    <a:pt x="2949" y="1"/>
                    <a:pt x="29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79" name="Google Shape;1479;p31"/>
            <p:cNvSpPr/>
            <p:nvPr/>
          </p:nvSpPr>
          <p:spPr>
            <a:xfrm>
              <a:off x="4706775" y="3105275"/>
              <a:ext cx="42650" cy="119025"/>
            </a:xfrm>
            <a:custGeom>
              <a:avLst/>
              <a:gdLst/>
              <a:ahLst/>
              <a:cxnLst/>
              <a:rect l="l" t="t" r="r" b="b"/>
              <a:pathLst>
                <a:path w="1706" h="4761" extrusionOk="0">
                  <a:moveTo>
                    <a:pt x="1513" y="0"/>
                  </a:moveTo>
                  <a:cubicBezTo>
                    <a:pt x="1468" y="0"/>
                    <a:pt x="1422" y="22"/>
                    <a:pt x="1391" y="73"/>
                  </a:cubicBezTo>
                  <a:cubicBezTo>
                    <a:pt x="652" y="1382"/>
                    <a:pt x="42" y="4454"/>
                    <a:pt x="17" y="4585"/>
                  </a:cubicBezTo>
                  <a:cubicBezTo>
                    <a:pt x="0" y="4663"/>
                    <a:pt x="53" y="4741"/>
                    <a:pt x="131" y="4756"/>
                  </a:cubicBezTo>
                  <a:cubicBezTo>
                    <a:pt x="141" y="4758"/>
                    <a:pt x="150" y="4760"/>
                    <a:pt x="160" y="4760"/>
                  </a:cubicBezTo>
                  <a:cubicBezTo>
                    <a:pt x="230" y="4758"/>
                    <a:pt x="291" y="4709"/>
                    <a:pt x="304" y="4641"/>
                  </a:cubicBezTo>
                  <a:cubicBezTo>
                    <a:pt x="310" y="4608"/>
                    <a:pt x="931" y="1484"/>
                    <a:pt x="1646" y="215"/>
                  </a:cubicBezTo>
                  <a:cubicBezTo>
                    <a:pt x="1706" y="101"/>
                    <a:pt x="1610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0" name="Google Shape;1480;p31"/>
            <p:cNvSpPr/>
            <p:nvPr/>
          </p:nvSpPr>
          <p:spPr>
            <a:xfrm>
              <a:off x="4709225" y="3017725"/>
              <a:ext cx="63025" cy="66725"/>
            </a:xfrm>
            <a:custGeom>
              <a:avLst/>
              <a:gdLst/>
              <a:ahLst/>
              <a:cxnLst/>
              <a:rect l="l" t="t" r="r" b="b"/>
              <a:pathLst>
                <a:path w="2521" h="2669" extrusionOk="0">
                  <a:moveTo>
                    <a:pt x="2053" y="0"/>
                  </a:moveTo>
                  <a:cubicBezTo>
                    <a:pt x="2053" y="0"/>
                    <a:pt x="1261" y="1070"/>
                    <a:pt x="181" y="2391"/>
                  </a:cubicBezTo>
                  <a:cubicBezTo>
                    <a:pt x="111" y="2476"/>
                    <a:pt x="50" y="2569"/>
                    <a:pt x="1" y="2668"/>
                  </a:cubicBezTo>
                  <a:cubicBezTo>
                    <a:pt x="1249" y="2030"/>
                    <a:pt x="2044" y="1315"/>
                    <a:pt x="2521" y="591"/>
                  </a:cubicBezTo>
                  <a:cubicBezTo>
                    <a:pt x="2380" y="382"/>
                    <a:pt x="2224" y="185"/>
                    <a:pt x="2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1" name="Google Shape;1481;p31"/>
            <p:cNvSpPr/>
            <p:nvPr/>
          </p:nvSpPr>
          <p:spPr>
            <a:xfrm>
              <a:off x="4651050" y="2880400"/>
              <a:ext cx="199200" cy="205125"/>
            </a:xfrm>
            <a:custGeom>
              <a:avLst/>
              <a:gdLst/>
              <a:ahLst/>
              <a:cxnLst/>
              <a:rect l="l" t="t" r="r" b="b"/>
              <a:pathLst>
                <a:path w="7968" h="8205" extrusionOk="0">
                  <a:moveTo>
                    <a:pt x="3145" y="0"/>
                  </a:moveTo>
                  <a:cubicBezTo>
                    <a:pt x="3145" y="0"/>
                    <a:pt x="2307" y="1357"/>
                    <a:pt x="1154" y="3040"/>
                  </a:cubicBezTo>
                  <a:cubicBezTo>
                    <a:pt x="0" y="4724"/>
                    <a:pt x="1826" y="8205"/>
                    <a:pt x="1826" y="8205"/>
                  </a:cubicBezTo>
                  <a:cubicBezTo>
                    <a:pt x="7967" y="4287"/>
                    <a:pt x="3145" y="0"/>
                    <a:pt x="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2" name="Google Shape;1482;p31"/>
            <p:cNvSpPr/>
            <p:nvPr/>
          </p:nvSpPr>
          <p:spPr>
            <a:xfrm>
              <a:off x="4530725" y="3039800"/>
              <a:ext cx="152875" cy="198275"/>
            </a:xfrm>
            <a:custGeom>
              <a:avLst/>
              <a:gdLst/>
              <a:ahLst/>
              <a:cxnLst/>
              <a:rect l="l" t="t" r="r" b="b"/>
              <a:pathLst>
                <a:path w="6115" h="7931" extrusionOk="0">
                  <a:moveTo>
                    <a:pt x="2180" y="1"/>
                  </a:moveTo>
                  <a:lnTo>
                    <a:pt x="2180" y="1"/>
                  </a:lnTo>
                  <a:cubicBezTo>
                    <a:pt x="0" y="7100"/>
                    <a:pt x="6115" y="7930"/>
                    <a:pt x="6115" y="7930"/>
                  </a:cubicBezTo>
                  <a:cubicBezTo>
                    <a:pt x="6115" y="7930"/>
                    <a:pt x="5921" y="6247"/>
                    <a:pt x="5763" y="4090"/>
                  </a:cubicBezTo>
                  <a:cubicBezTo>
                    <a:pt x="5608" y="1932"/>
                    <a:pt x="2180" y="1"/>
                    <a:pt x="21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3" name="Google Shape;1483;p31"/>
            <p:cNvSpPr/>
            <p:nvPr/>
          </p:nvSpPr>
          <p:spPr>
            <a:xfrm>
              <a:off x="4620125" y="3145175"/>
              <a:ext cx="328900" cy="517100"/>
            </a:xfrm>
            <a:custGeom>
              <a:avLst/>
              <a:gdLst/>
              <a:ahLst/>
              <a:cxnLst/>
              <a:rect l="l" t="t" r="r" b="b"/>
              <a:pathLst>
                <a:path w="13156" h="20684" extrusionOk="0">
                  <a:moveTo>
                    <a:pt x="167" y="0"/>
                  </a:moveTo>
                  <a:cubicBezTo>
                    <a:pt x="141" y="0"/>
                    <a:pt x="114" y="8"/>
                    <a:pt x="90" y="23"/>
                  </a:cubicBezTo>
                  <a:cubicBezTo>
                    <a:pt x="21" y="65"/>
                    <a:pt x="0" y="156"/>
                    <a:pt x="44" y="225"/>
                  </a:cubicBezTo>
                  <a:cubicBezTo>
                    <a:pt x="88" y="295"/>
                    <a:pt x="4544" y="7314"/>
                    <a:pt x="7721" y="11439"/>
                  </a:cubicBezTo>
                  <a:cubicBezTo>
                    <a:pt x="10881" y="15540"/>
                    <a:pt x="12826" y="20539"/>
                    <a:pt x="12845" y="20589"/>
                  </a:cubicBezTo>
                  <a:cubicBezTo>
                    <a:pt x="12866" y="20646"/>
                    <a:pt x="12921" y="20684"/>
                    <a:pt x="12982" y="20684"/>
                  </a:cubicBezTo>
                  <a:cubicBezTo>
                    <a:pt x="13085" y="20684"/>
                    <a:pt x="13155" y="20579"/>
                    <a:pt x="13119" y="20484"/>
                  </a:cubicBezTo>
                  <a:cubicBezTo>
                    <a:pt x="13100" y="20433"/>
                    <a:pt x="11139" y="15396"/>
                    <a:pt x="7952" y="11259"/>
                  </a:cubicBezTo>
                  <a:cubicBezTo>
                    <a:pt x="4783" y="7147"/>
                    <a:pt x="335" y="139"/>
                    <a:pt x="291" y="69"/>
                  </a:cubicBezTo>
                  <a:cubicBezTo>
                    <a:pt x="263" y="25"/>
                    <a:pt x="216" y="0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4" name="Google Shape;1484;p31"/>
            <p:cNvSpPr/>
            <p:nvPr/>
          </p:nvSpPr>
          <p:spPr>
            <a:xfrm>
              <a:off x="4681300" y="3000900"/>
              <a:ext cx="65300" cy="330175"/>
            </a:xfrm>
            <a:custGeom>
              <a:avLst/>
              <a:gdLst/>
              <a:ahLst/>
              <a:cxnLst/>
              <a:rect l="l" t="t" r="r" b="b"/>
              <a:pathLst>
                <a:path w="2612" h="13207" extrusionOk="0">
                  <a:moveTo>
                    <a:pt x="731" y="0"/>
                  </a:moveTo>
                  <a:cubicBezTo>
                    <a:pt x="654" y="0"/>
                    <a:pt x="589" y="59"/>
                    <a:pt x="584" y="136"/>
                  </a:cubicBezTo>
                  <a:cubicBezTo>
                    <a:pt x="578" y="215"/>
                    <a:pt x="1" y="8175"/>
                    <a:pt x="2302" y="13121"/>
                  </a:cubicBezTo>
                  <a:cubicBezTo>
                    <a:pt x="2325" y="13173"/>
                    <a:pt x="2378" y="13207"/>
                    <a:pt x="2435" y="13207"/>
                  </a:cubicBezTo>
                  <a:cubicBezTo>
                    <a:pt x="2541" y="13207"/>
                    <a:pt x="2611" y="13095"/>
                    <a:pt x="2566" y="12998"/>
                  </a:cubicBezTo>
                  <a:cubicBezTo>
                    <a:pt x="299" y="8122"/>
                    <a:pt x="871" y="238"/>
                    <a:pt x="877" y="158"/>
                  </a:cubicBezTo>
                  <a:cubicBezTo>
                    <a:pt x="882" y="77"/>
                    <a:pt x="822" y="6"/>
                    <a:pt x="742" y="1"/>
                  </a:cubicBezTo>
                  <a:cubicBezTo>
                    <a:pt x="738" y="0"/>
                    <a:pt x="735" y="0"/>
                    <a:pt x="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5" name="Google Shape;1485;p31"/>
            <p:cNvSpPr/>
            <p:nvPr/>
          </p:nvSpPr>
          <p:spPr>
            <a:xfrm>
              <a:off x="4774075" y="3180575"/>
              <a:ext cx="161550" cy="180475"/>
            </a:xfrm>
            <a:custGeom>
              <a:avLst/>
              <a:gdLst/>
              <a:ahLst/>
              <a:cxnLst/>
              <a:rect l="l" t="t" r="r" b="b"/>
              <a:pathLst>
                <a:path w="6462" h="7219" extrusionOk="0">
                  <a:moveTo>
                    <a:pt x="1836" y="0"/>
                  </a:moveTo>
                  <a:cubicBezTo>
                    <a:pt x="1836" y="0"/>
                    <a:pt x="1363" y="1292"/>
                    <a:pt x="683" y="2913"/>
                  </a:cubicBezTo>
                  <a:cubicBezTo>
                    <a:pt x="1" y="4532"/>
                    <a:pt x="2045" y="7219"/>
                    <a:pt x="2045" y="7219"/>
                  </a:cubicBezTo>
                  <a:cubicBezTo>
                    <a:pt x="6461" y="2902"/>
                    <a:pt x="1836" y="0"/>
                    <a:pt x="1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6" name="Google Shape;1486;p31"/>
            <p:cNvSpPr/>
            <p:nvPr/>
          </p:nvSpPr>
          <p:spPr>
            <a:xfrm>
              <a:off x="4811000" y="3287900"/>
              <a:ext cx="72750" cy="240175"/>
            </a:xfrm>
            <a:custGeom>
              <a:avLst/>
              <a:gdLst/>
              <a:ahLst/>
              <a:cxnLst/>
              <a:rect l="l" t="t" r="r" b="b"/>
              <a:pathLst>
                <a:path w="2910" h="9607" extrusionOk="0">
                  <a:moveTo>
                    <a:pt x="156" y="0"/>
                  </a:moveTo>
                  <a:cubicBezTo>
                    <a:pt x="78" y="0"/>
                    <a:pt x="1" y="56"/>
                    <a:pt x="8" y="157"/>
                  </a:cubicBezTo>
                  <a:cubicBezTo>
                    <a:pt x="13" y="212"/>
                    <a:pt x="621" y="5618"/>
                    <a:pt x="2598" y="9525"/>
                  </a:cubicBezTo>
                  <a:cubicBezTo>
                    <a:pt x="2622" y="9575"/>
                    <a:pt x="2674" y="9607"/>
                    <a:pt x="2729" y="9607"/>
                  </a:cubicBezTo>
                  <a:lnTo>
                    <a:pt x="2729" y="9605"/>
                  </a:lnTo>
                  <a:cubicBezTo>
                    <a:pt x="2837" y="9605"/>
                    <a:pt x="2909" y="9491"/>
                    <a:pt x="2860" y="9394"/>
                  </a:cubicBezTo>
                  <a:cubicBezTo>
                    <a:pt x="908" y="5533"/>
                    <a:pt x="306" y="180"/>
                    <a:pt x="300" y="127"/>
                  </a:cubicBezTo>
                  <a:cubicBezTo>
                    <a:pt x="287" y="40"/>
                    <a:pt x="221" y="0"/>
                    <a:pt x="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7" name="Google Shape;1487;p31"/>
            <p:cNvSpPr/>
            <p:nvPr/>
          </p:nvSpPr>
          <p:spPr>
            <a:xfrm>
              <a:off x="4704825" y="3303125"/>
              <a:ext cx="101050" cy="135325"/>
            </a:xfrm>
            <a:custGeom>
              <a:avLst/>
              <a:gdLst/>
              <a:ahLst/>
              <a:cxnLst/>
              <a:rect l="l" t="t" r="r" b="b"/>
              <a:pathLst>
                <a:path w="4042" h="5413" extrusionOk="0">
                  <a:moveTo>
                    <a:pt x="0" y="1"/>
                  </a:moveTo>
                  <a:cubicBezTo>
                    <a:pt x="0" y="1"/>
                    <a:pt x="135" y="1152"/>
                    <a:pt x="245" y="2634"/>
                  </a:cubicBezTo>
                  <a:cubicBezTo>
                    <a:pt x="354" y="4114"/>
                    <a:pt x="2624" y="5412"/>
                    <a:pt x="2624" y="5412"/>
                  </a:cubicBezTo>
                  <a:cubicBezTo>
                    <a:pt x="4042" y="52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8" name="Google Shape;1488;p31"/>
            <p:cNvSpPr/>
            <p:nvPr/>
          </p:nvSpPr>
          <p:spPr>
            <a:xfrm>
              <a:off x="4725100" y="3368650"/>
              <a:ext cx="64625" cy="92975"/>
            </a:xfrm>
            <a:custGeom>
              <a:avLst/>
              <a:gdLst/>
              <a:ahLst/>
              <a:cxnLst/>
              <a:rect l="l" t="t" r="r" b="b"/>
              <a:pathLst>
                <a:path w="2585" h="3719" extrusionOk="0">
                  <a:moveTo>
                    <a:pt x="185" y="1"/>
                  </a:moveTo>
                  <a:cubicBezTo>
                    <a:pt x="93" y="1"/>
                    <a:pt x="0" y="86"/>
                    <a:pt x="44" y="201"/>
                  </a:cubicBezTo>
                  <a:cubicBezTo>
                    <a:pt x="544" y="1417"/>
                    <a:pt x="2207" y="3570"/>
                    <a:pt x="2277" y="3661"/>
                  </a:cubicBezTo>
                  <a:cubicBezTo>
                    <a:pt x="2306" y="3698"/>
                    <a:pt x="2349" y="3718"/>
                    <a:pt x="2393" y="3718"/>
                  </a:cubicBezTo>
                  <a:cubicBezTo>
                    <a:pt x="2515" y="3718"/>
                    <a:pt x="2585" y="3578"/>
                    <a:pt x="2509" y="3483"/>
                  </a:cubicBezTo>
                  <a:cubicBezTo>
                    <a:pt x="2492" y="3460"/>
                    <a:pt x="801" y="1271"/>
                    <a:pt x="314" y="89"/>
                  </a:cubicBezTo>
                  <a:cubicBezTo>
                    <a:pt x="287" y="27"/>
                    <a:pt x="236" y="1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9" name="Google Shape;1489;p31"/>
            <p:cNvSpPr/>
            <p:nvPr/>
          </p:nvSpPr>
          <p:spPr>
            <a:xfrm>
              <a:off x="4653475" y="3445525"/>
              <a:ext cx="141300" cy="67575"/>
            </a:xfrm>
            <a:custGeom>
              <a:avLst/>
              <a:gdLst/>
              <a:ahLst/>
              <a:cxnLst/>
              <a:rect l="l" t="t" r="r" b="b"/>
              <a:pathLst>
                <a:path w="5652" h="2703" extrusionOk="0">
                  <a:moveTo>
                    <a:pt x="2415" y="0"/>
                  </a:moveTo>
                  <a:cubicBezTo>
                    <a:pt x="667" y="0"/>
                    <a:pt x="0" y="1702"/>
                    <a:pt x="0" y="1702"/>
                  </a:cubicBezTo>
                  <a:cubicBezTo>
                    <a:pt x="0" y="1702"/>
                    <a:pt x="1104" y="2069"/>
                    <a:pt x="2506" y="2597"/>
                  </a:cubicBezTo>
                  <a:cubicBezTo>
                    <a:pt x="2702" y="2671"/>
                    <a:pt x="2903" y="2702"/>
                    <a:pt x="3106" y="2702"/>
                  </a:cubicBezTo>
                  <a:cubicBezTo>
                    <a:pt x="4359" y="2702"/>
                    <a:pt x="5651" y="1489"/>
                    <a:pt x="5651" y="1489"/>
                  </a:cubicBezTo>
                  <a:cubicBezTo>
                    <a:pt x="4303" y="378"/>
                    <a:pt x="3239" y="0"/>
                    <a:pt x="2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90" name="Google Shape;1490;p31"/>
            <p:cNvSpPr/>
            <p:nvPr/>
          </p:nvSpPr>
          <p:spPr>
            <a:xfrm>
              <a:off x="4723825" y="3476675"/>
              <a:ext cx="104350" cy="10875"/>
            </a:xfrm>
            <a:custGeom>
              <a:avLst/>
              <a:gdLst/>
              <a:ahLst/>
              <a:cxnLst/>
              <a:rect l="l" t="t" r="r" b="b"/>
              <a:pathLst>
                <a:path w="4174" h="435" extrusionOk="0">
                  <a:moveTo>
                    <a:pt x="161" y="0"/>
                  </a:moveTo>
                  <a:cubicBezTo>
                    <a:pt x="93" y="0"/>
                    <a:pt x="32" y="48"/>
                    <a:pt x="17" y="116"/>
                  </a:cubicBezTo>
                  <a:cubicBezTo>
                    <a:pt x="0" y="196"/>
                    <a:pt x="50" y="273"/>
                    <a:pt x="130" y="291"/>
                  </a:cubicBezTo>
                  <a:cubicBezTo>
                    <a:pt x="637" y="401"/>
                    <a:pt x="1349" y="435"/>
                    <a:pt x="2030" y="435"/>
                  </a:cubicBezTo>
                  <a:cubicBezTo>
                    <a:pt x="3041" y="435"/>
                    <a:pt x="3974" y="361"/>
                    <a:pt x="4040" y="355"/>
                  </a:cubicBezTo>
                  <a:cubicBezTo>
                    <a:pt x="4118" y="346"/>
                    <a:pt x="4173" y="275"/>
                    <a:pt x="4167" y="197"/>
                  </a:cubicBezTo>
                  <a:cubicBezTo>
                    <a:pt x="4162" y="121"/>
                    <a:pt x="4095" y="63"/>
                    <a:pt x="4019" y="63"/>
                  </a:cubicBezTo>
                  <a:cubicBezTo>
                    <a:pt x="4018" y="63"/>
                    <a:pt x="4017" y="63"/>
                    <a:pt x="4015" y="63"/>
                  </a:cubicBezTo>
                  <a:cubicBezTo>
                    <a:pt x="4000" y="64"/>
                    <a:pt x="3044" y="140"/>
                    <a:pt x="2021" y="140"/>
                  </a:cubicBezTo>
                  <a:cubicBezTo>
                    <a:pt x="1360" y="140"/>
                    <a:pt x="672" y="108"/>
                    <a:pt x="192" y="4"/>
                  </a:cubicBezTo>
                  <a:cubicBezTo>
                    <a:pt x="182" y="1"/>
                    <a:pt x="171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91" name="Google Shape;1491;p31"/>
            <p:cNvSpPr/>
            <p:nvPr/>
          </p:nvSpPr>
          <p:spPr>
            <a:xfrm>
              <a:off x="4579550" y="3249975"/>
              <a:ext cx="118950" cy="139150"/>
            </a:xfrm>
            <a:custGeom>
              <a:avLst/>
              <a:gdLst/>
              <a:ahLst/>
              <a:cxnLst/>
              <a:rect l="l" t="t" r="r" b="b"/>
              <a:pathLst>
                <a:path w="4758" h="5566" extrusionOk="0">
                  <a:moveTo>
                    <a:pt x="323" y="1"/>
                  </a:moveTo>
                  <a:cubicBezTo>
                    <a:pt x="121" y="1"/>
                    <a:pt x="0" y="15"/>
                    <a:pt x="0" y="15"/>
                  </a:cubicBezTo>
                  <a:cubicBezTo>
                    <a:pt x="0" y="15"/>
                    <a:pt x="487" y="1323"/>
                    <a:pt x="1042" y="3020"/>
                  </a:cubicBezTo>
                  <a:cubicBezTo>
                    <a:pt x="1597" y="4715"/>
                    <a:pt x="4578" y="5566"/>
                    <a:pt x="4578" y="5566"/>
                  </a:cubicBezTo>
                  <a:cubicBezTo>
                    <a:pt x="4757" y="410"/>
                    <a:pt x="1394" y="1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92" name="Google Shape;1492;p31"/>
            <p:cNvSpPr/>
            <p:nvPr/>
          </p:nvSpPr>
          <p:spPr>
            <a:xfrm>
              <a:off x="4639225" y="3337050"/>
              <a:ext cx="231500" cy="166225"/>
            </a:xfrm>
            <a:custGeom>
              <a:avLst/>
              <a:gdLst/>
              <a:ahLst/>
              <a:cxnLst/>
              <a:rect l="l" t="t" r="r" b="b"/>
              <a:pathLst>
                <a:path w="9260" h="6649" extrusionOk="0">
                  <a:moveTo>
                    <a:pt x="210" y="0"/>
                  </a:moveTo>
                  <a:cubicBezTo>
                    <a:pt x="98" y="0"/>
                    <a:pt x="0" y="143"/>
                    <a:pt x="103" y="251"/>
                  </a:cubicBezTo>
                  <a:cubicBezTo>
                    <a:pt x="150" y="300"/>
                    <a:pt x="4899" y="5245"/>
                    <a:pt x="9009" y="6639"/>
                  </a:cubicBezTo>
                  <a:cubicBezTo>
                    <a:pt x="9024" y="6645"/>
                    <a:pt x="9041" y="6647"/>
                    <a:pt x="9056" y="6647"/>
                  </a:cubicBezTo>
                  <a:lnTo>
                    <a:pt x="9056" y="6649"/>
                  </a:lnTo>
                  <a:cubicBezTo>
                    <a:pt x="9222" y="6647"/>
                    <a:pt x="9260" y="6417"/>
                    <a:pt x="9104" y="6364"/>
                  </a:cubicBezTo>
                  <a:cubicBezTo>
                    <a:pt x="5060" y="4990"/>
                    <a:pt x="361" y="97"/>
                    <a:pt x="314" y="48"/>
                  </a:cubicBezTo>
                  <a:cubicBezTo>
                    <a:pt x="281" y="14"/>
                    <a:pt x="245" y="0"/>
                    <a:pt x="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493" name="Google Shape;1493;p31"/>
          <p:cNvGrpSpPr/>
          <p:nvPr/>
        </p:nvGrpSpPr>
        <p:grpSpPr>
          <a:xfrm rot="-341900">
            <a:off x="8030850" y="1724729"/>
            <a:ext cx="883674" cy="835342"/>
            <a:chOff x="7608325" y="2238725"/>
            <a:chExt cx="542950" cy="513225"/>
          </a:xfrm>
        </p:grpSpPr>
        <p:sp>
          <p:nvSpPr>
            <p:cNvPr id="1494" name="Google Shape;1494;p31"/>
            <p:cNvSpPr/>
            <p:nvPr/>
          </p:nvSpPr>
          <p:spPr>
            <a:xfrm>
              <a:off x="7608325" y="2238725"/>
              <a:ext cx="542950" cy="513225"/>
            </a:xfrm>
            <a:custGeom>
              <a:avLst/>
              <a:gdLst/>
              <a:ahLst/>
              <a:cxnLst/>
              <a:rect l="l" t="t" r="r" b="b"/>
              <a:pathLst>
                <a:path w="21718" h="20529" extrusionOk="0">
                  <a:moveTo>
                    <a:pt x="16798" y="0"/>
                  </a:moveTo>
                  <a:cubicBezTo>
                    <a:pt x="16437" y="0"/>
                    <a:pt x="16074" y="132"/>
                    <a:pt x="15787" y="397"/>
                  </a:cubicBezTo>
                  <a:lnTo>
                    <a:pt x="639" y="14416"/>
                  </a:lnTo>
                  <a:cubicBezTo>
                    <a:pt x="37" y="14975"/>
                    <a:pt x="1" y="15917"/>
                    <a:pt x="559" y="16522"/>
                  </a:cubicBezTo>
                  <a:lnTo>
                    <a:pt x="3826" y="20052"/>
                  </a:lnTo>
                  <a:cubicBezTo>
                    <a:pt x="4119" y="20369"/>
                    <a:pt x="4519" y="20529"/>
                    <a:pt x="4919" y="20529"/>
                  </a:cubicBezTo>
                  <a:cubicBezTo>
                    <a:pt x="5281" y="20529"/>
                    <a:pt x="5644" y="20398"/>
                    <a:pt x="5931" y="20134"/>
                  </a:cubicBezTo>
                  <a:lnTo>
                    <a:pt x="21077" y="6114"/>
                  </a:lnTo>
                  <a:cubicBezTo>
                    <a:pt x="21682" y="5556"/>
                    <a:pt x="21718" y="4613"/>
                    <a:pt x="21159" y="4009"/>
                  </a:cubicBezTo>
                  <a:lnTo>
                    <a:pt x="17891" y="478"/>
                  </a:lnTo>
                  <a:cubicBezTo>
                    <a:pt x="17597" y="161"/>
                    <a:pt x="17199" y="0"/>
                    <a:pt x="167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95" name="Google Shape;1495;p31"/>
            <p:cNvSpPr/>
            <p:nvPr/>
          </p:nvSpPr>
          <p:spPr>
            <a:xfrm>
              <a:off x="7769125" y="2386550"/>
              <a:ext cx="221300" cy="217575"/>
            </a:xfrm>
            <a:custGeom>
              <a:avLst/>
              <a:gdLst/>
              <a:ahLst/>
              <a:cxnLst/>
              <a:rect l="l" t="t" r="r" b="b"/>
              <a:pathLst>
                <a:path w="8852" h="8703" extrusionOk="0">
                  <a:moveTo>
                    <a:pt x="5133" y="0"/>
                  </a:moveTo>
                  <a:cubicBezTo>
                    <a:pt x="5061" y="0"/>
                    <a:pt x="4989" y="26"/>
                    <a:pt x="4932" y="80"/>
                  </a:cubicBezTo>
                  <a:lnTo>
                    <a:pt x="128" y="4524"/>
                  </a:lnTo>
                  <a:cubicBezTo>
                    <a:pt x="8" y="4636"/>
                    <a:pt x="1" y="4824"/>
                    <a:pt x="113" y="4946"/>
                  </a:cubicBezTo>
                  <a:lnTo>
                    <a:pt x="3503" y="8608"/>
                  </a:lnTo>
                  <a:cubicBezTo>
                    <a:pt x="3561" y="8670"/>
                    <a:pt x="3640" y="8702"/>
                    <a:pt x="3720" y="8702"/>
                  </a:cubicBezTo>
                  <a:cubicBezTo>
                    <a:pt x="3792" y="8702"/>
                    <a:pt x="3865" y="8676"/>
                    <a:pt x="3923" y="8623"/>
                  </a:cubicBezTo>
                  <a:lnTo>
                    <a:pt x="8725" y="4178"/>
                  </a:lnTo>
                  <a:cubicBezTo>
                    <a:pt x="8846" y="4068"/>
                    <a:pt x="8852" y="3878"/>
                    <a:pt x="8742" y="3758"/>
                  </a:cubicBezTo>
                  <a:lnTo>
                    <a:pt x="5352" y="95"/>
                  </a:lnTo>
                  <a:cubicBezTo>
                    <a:pt x="5293" y="32"/>
                    <a:pt x="5213" y="0"/>
                    <a:pt x="51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96" name="Google Shape;1496;p31"/>
            <p:cNvSpPr/>
            <p:nvPr/>
          </p:nvSpPr>
          <p:spPr>
            <a:xfrm>
              <a:off x="7663525" y="2602400"/>
              <a:ext cx="32650" cy="24550"/>
            </a:xfrm>
            <a:custGeom>
              <a:avLst/>
              <a:gdLst/>
              <a:ahLst/>
              <a:cxnLst/>
              <a:rect l="l" t="t" r="r" b="b"/>
              <a:pathLst>
                <a:path w="1306" h="982" extrusionOk="0">
                  <a:moveTo>
                    <a:pt x="654" y="0"/>
                  </a:moveTo>
                  <a:cubicBezTo>
                    <a:pt x="535" y="0"/>
                    <a:pt x="415" y="44"/>
                    <a:pt x="320" y="131"/>
                  </a:cubicBezTo>
                  <a:cubicBezTo>
                    <a:pt x="1" y="428"/>
                    <a:pt x="198" y="964"/>
                    <a:pt x="635" y="981"/>
                  </a:cubicBezTo>
                  <a:cubicBezTo>
                    <a:pt x="642" y="981"/>
                    <a:pt x="648" y="981"/>
                    <a:pt x="654" y="981"/>
                  </a:cubicBezTo>
                  <a:cubicBezTo>
                    <a:pt x="1077" y="981"/>
                    <a:pt x="1306" y="473"/>
                    <a:pt x="1014" y="158"/>
                  </a:cubicBezTo>
                  <a:cubicBezTo>
                    <a:pt x="917" y="53"/>
                    <a:pt x="786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97" name="Google Shape;1497;p31"/>
            <p:cNvSpPr/>
            <p:nvPr/>
          </p:nvSpPr>
          <p:spPr>
            <a:xfrm>
              <a:off x="7696250" y="2637800"/>
              <a:ext cx="32700" cy="24525"/>
            </a:xfrm>
            <a:custGeom>
              <a:avLst/>
              <a:gdLst/>
              <a:ahLst/>
              <a:cxnLst/>
              <a:rect l="l" t="t" r="r" b="b"/>
              <a:pathLst>
                <a:path w="1308" h="981" extrusionOk="0">
                  <a:moveTo>
                    <a:pt x="656" y="0"/>
                  </a:moveTo>
                  <a:cubicBezTo>
                    <a:pt x="537" y="0"/>
                    <a:pt x="417" y="43"/>
                    <a:pt x="322" y="131"/>
                  </a:cubicBezTo>
                  <a:cubicBezTo>
                    <a:pt x="1" y="427"/>
                    <a:pt x="200" y="963"/>
                    <a:pt x="636" y="980"/>
                  </a:cubicBezTo>
                  <a:cubicBezTo>
                    <a:pt x="643" y="981"/>
                    <a:pt x="650" y="981"/>
                    <a:pt x="657" y="981"/>
                  </a:cubicBezTo>
                  <a:cubicBezTo>
                    <a:pt x="1080" y="981"/>
                    <a:pt x="1307" y="472"/>
                    <a:pt x="1016" y="158"/>
                  </a:cubicBezTo>
                  <a:cubicBezTo>
                    <a:pt x="919" y="53"/>
                    <a:pt x="788" y="0"/>
                    <a:pt x="6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98" name="Google Shape;1498;p31"/>
            <p:cNvSpPr/>
            <p:nvPr/>
          </p:nvSpPr>
          <p:spPr>
            <a:xfrm>
              <a:off x="7729050" y="2673175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4" y="1"/>
                  </a:moveTo>
                  <a:cubicBezTo>
                    <a:pt x="535" y="1"/>
                    <a:pt x="415" y="44"/>
                    <a:pt x="321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6" y="474"/>
                    <a:pt x="1013" y="158"/>
                  </a:cubicBezTo>
                  <a:cubicBezTo>
                    <a:pt x="917" y="54"/>
                    <a:pt x="786" y="1"/>
                    <a:pt x="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99" name="Google Shape;1499;p31"/>
            <p:cNvSpPr/>
            <p:nvPr/>
          </p:nvSpPr>
          <p:spPr>
            <a:xfrm>
              <a:off x="7732750" y="2538325"/>
              <a:ext cx="32675" cy="24525"/>
            </a:xfrm>
            <a:custGeom>
              <a:avLst/>
              <a:gdLst/>
              <a:ahLst/>
              <a:cxnLst/>
              <a:rect l="l" t="t" r="r" b="b"/>
              <a:pathLst>
                <a:path w="1307" h="981" extrusionOk="0">
                  <a:moveTo>
                    <a:pt x="655" y="0"/>
                  </a:moveTo>
                  <a:cubicBezTo>
                    <a:pt x="535" y="0"/>
                    <a:pt x="415" y="43"/>
                    <a:pt x="321" y="131"/>
                  </a:cubicBezTo>
                  <a:cubicBezTo>
                    <a:pt x="0" y="427"/>
                    <a:pt x="198" y="963"/>
                    <a:pt x="635" y="980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7" y="472"/>
                    <a:pt x="1015" y="158"/>
                  </a:cubicBezTo>
                  <a:cubicBezTo>
                    <a:pt x="918" y="53"/>
                    <a:pt x="786" y="0"/>
                    <a:pt x="6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0" name="Google Shape;1500;p31"/>
            <p:cNvSpPr/>
            <p:nvPr/>
          </p:nvSpPr>
          <p:spPr>
            <a:xfrm>
              <a:off x="7765525" y="2573700"/>
              <a:ext cx="32625" cy="24550"/>
            </a:xfrm>
            <a:custGeom>
              <a:avLst/>
              <a:gdLst/>
              <a:ahLst/>
              <a:cxnLst/>
              <a:rect l="l" t="t" r="r" b="b"/>
              <a:pathLst>
                <a:path w="1305" h="982" extrusionOk="0">
                  <a:moveTo>
                    <a:pt x="654" y="1"/>
                  </a:moveTo>
                  <a:cubicBezTo>
                    <a:pt x="535" y="1"/>
                    <a:pt x="415" y="44"/>
                    <a:pt x="322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5" y="474"/>
                    <a:pt x="1013" y="158"/>
                  </a:cubicBezTo>
                  <a:cubicBezTo>
                    <a:pt x="916" y="54"/>
                    <a:pt x="785" y="1"/>
                    <a:pt x="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1" name="Google Shape;1501;p31"/>
            <p:cNvSpPr/>
            <p:nvPr/>
          </p:nvSpPr>
          <p:spPr>
            <a:xfrm>
              <a:off x="7798250" y="2609100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6" y="0"/>
                  </a:moveTo>
                  <a:cubicBezTo>
                    <a:pt x="536" y="0"/>
                    <a:pt x="417" y="44"/>
                    <a:pt x="322" y="131"/>
                  </a:cubicBezTo>
                  <a:cubicBezTo>
                    <a:pt x="1" y="428"/>
                    <a:pt x="200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7" y="474"/>
                    <a:pt x="1015" y="158"/>
                  </a:cubicBezTo>
                  <a:cubicBezTo>
                    <a:pt x="919" y="53"/>
                    <a:pt x="787" y="0"/>
                    <a:pt x="6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2" name="Google Shape;1502;p31"/>
            <p:cNvSpPr/>
            <p:nvPr/>
          </p:nvSpPr>
          <p:spPr>
            <a:xfrm>
              <a:off x="7714800" y="2588325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3" y="1"/>
                  </a:moveTo>
                  <a:cubicBezTo>
                    <a:pt x="534" y="1"/>
                    <a:pt x="415" y="44"/>
                    <a:pt x="321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2"/>
                    <a:pt x="649" y="982"/>
                    <a:pt x="656" y="982"/>
                  </a:cubicBezTo>
                  <a:cubicBezTo>
                    <a:pt x="1079" y="982"/>
                    <a:pt x="1306" y="474"/>
                    <a:pt x="1013" y="159"/>
                  </a:cubicBezTo>
                  <a:cubicBezTo>
                    <a:pt x="916" y="54"/>
                    <a:pt x="785" y="1"/>
                    <a:pt x="6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3" name="Google Shape;1503;p31"/>
            <p:cNvSpPr/>
            <p:nvPr/>
          </p:nvSpPr>
          <p:spPr>
            <a:xfrm>
              <a:off x="7747575" y="2623750"/>
              <a:ext cx="32625" cy="24525"/>
            </a:xfrm>
            <a:custGeom>
              <a:avLst/>
              <a:gdLst/>
              <a:ahLst/>
              <a:cxnLst/>
              <a:rect l="l" t="t" r="r" b="b"/>
              <a:pathLst>
                <a:path w="1305" h="981" extrusionOk="0">
                  <a:moveTo>
                    <a:pt x="652" y="0"/>
                  </a:moveTo>
                  <a:cubicBezTo>
                    <a:pt x="533" y="0"/>
                    <a:pt x="414" y="43"/>
                    <a:pt x="319" y="131"/>
                  </a:cubicBezTo>
                  <a:cubicBezTo>
                    <a:pt x="0" y="427"/>
                    <a:pt x="198" y="963"/>
                    <a:pt x="635" y="980"/>
                  </a:cubicBezTo>
                  <a:cubicBezTo>
                    <a:pt x="642" y="980"/>
                    <a:pt x="649" y="980"/>
                    <a:pt x="656" y="980"/>
                  </a:cubicBezTo>
                  <a:cubicBezTo>
                    <a:pt x="1078" y="980"/>
                    <a:pt x="1305" y="473"/>
                    <a:pt x="1013" y="157"/>
                  </a:cubicBezTo>
                  <a:cubicBezTo>
                    <a:pt x="916" y="53"/>
                    <a:pt x="784" y="0"/>
                    <a:pt x="6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4" name="Google Shape;1504;p31"/>
            <p:cNvSpPr/>
            <p:nvPr/>
          </p:nvSpPr>
          <p:spPr>
            <a:xfrm>
              <a:off x="7928025" y="2357600"/>
              <a:ext cx="32650" cy="24550"/>
            </a:xfrm>
            <a:custGeom>
              <a:avLst/>
              <a:gdLst/>
              <a:ahLst/>
              <a:cxnLst/>
              <a:rect l="l" t="t" r="r" b="b"/>
              <a:pathLst>
                <a:path w="1306" h="982" extrusionOk="0">
                  <a:moveTo>
                    <a:pt x="654" y="0"/>
                  </a:moveTo>
                  <a:cubicBezTo>
                    <a:pt x="535" y="0"/>
                    <a:pt x="415" y="43"/>
                    <a:pt x="320" y="130"/>
                  </a:cubicBezTo>
                  <a:cubicBezTo>
                    <a:pt x="1" y="428"/>
                    <a:pt x="199" y="964"/>
                    <a:pt x="636" y="981"/>
                  </a:cubicBezTo>
                  <a:cubicBezTo>
                    <a:pt x="643" y="981"/>
                    <a:pt x="650" y="982"/>
                    <a:pt x="656" y="982"/>
                  </a:cubicBezTo>
                  <a:cubicBezTo>
                    <a:pt x="1080" y="982"/>
                    <a:pt x="1305" y="473"/>
                    <a:pt x="1014" y="157"/>
                  </a:cubicBezTo>
                  <a:cubicBezTo>
                    <a:pt x="917" y="53"/>
                    <a:pt x="786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5" name="Google Shape;1505;p31"/>
            <p:cNvSpPr/>
            <p:nvPr/>
          </p:nvSpPr>
          <p:spPr>
            <a:xfrm>
              <a:off x="7960775" y="2393000"/>
              <a:ext cx="32675" cy="24550"/>
            </a:xfrm>
            <a:custGeom>
              <a:avLst/>
              <a:gdLst/>
              <a:ahLst/>
              <a:cxnLst/>
              <a:rect l="l" t="t" r="r" b="b"/>
              <a:pathLst>
                <a:path w="1307" h="982" extrusionOk="0">
                  <a:moveTo>
                    <a:pt x="655" y="0"/>
                  </a:moveTo>
                  <a:cubicBezTo>
                    <a:pt x="536" y="0"/>
                    <a:pt x="416" y="44"/>
                    <a:pt x="321" y="131"/>
                  </a:cubicBezTo>
                  <a:cubicBezTo>
                    <a:pt x="0" y="428"/>
                    <a:pt x="200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6" y="472"/>
                    <a:pt x="1015" y="158"/>
                  </a:cubicBezTo>
                  <a:cubicBezTo>
                    <a:pt x="918" y="53"/>
                    <a:pt x="787" y="0"/>
                    <a:pt x="6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6" name="Google Shape;1506;p31"/>
            <p:cNvSpPr/>
            <p:nvPr/>
          </p:nvSpPr>
          <p:spPr>
            <a:xfrm>
              <a:off x="7993550" y="2428400"/>
              <a:ext cx="32625" cy="24525"/>
            </a:xfrm>
            <a:custGeom>
              <a:avLst/>
              <a:gdLst/>
              <a:ahLst/>
              <a:cxnLst/>
              <a:rect l="l" t="t" r="r" b="b"/>
              <a:pathLst>
                <a:path w="1305" h="981" extrusionOk="0">
                  <a:moveTo>
                    <a:pt x="654" y="0"/>
                  </a:moveTo>
                  <a:cubicBezTo>
                    <a:pt x="535" y="0"/>
                    <a:pt x="415" y="43"/>
                    <a:pt x="321" y="131"/>
                  </a:cubicBezTo>
                  <a:cubicBezTo>
                    <a:pt x="0" y="428"/>
                    <a:pt x="198" y="963"/>
                    <a:pt x="635" y="980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5" y="472"/>
                    <a:pt x="1013" y="158"/>
                  </a:cubicBezTo>
                  <a:cubicBezTo>
                    <a:pt x="916" y="53"/>
                    <a:pt x="785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7" name="Google Shape;1507;p31"/>
            <p:cNvSpPr/>
            <p:nvPr/>
          </p:nvSpPr>
          <p:spPr>
            <a:xfrm>
              <a:off x="7997250" y="2293525"/>
              <a:ext cx="32625" cy="24550"/>
            </a:xfrm>
            <a:custGeom>
              <a:avLst/>
              <a:gdLst/>
              <a:ahLst/>
              <a:cxnLst/>
              <a:rect l="l" t="t" r="r" b="b"/>
              <a:pathLst>
                <a:path w="1305" h="982" extrusionOk="0">
                  <a:moveTo>
                    <a:pt x="654" y="1"/>
                  </a:moveTo>
                  <a:cubicBezTo>
                    <a:pt x="535" y="1"/>
                    <a:pt x="416" y="44"/>
                    <a:pt x="322" y="132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80" y="981"/>
                    <a:pt x="1305" y="472"/>
                    <a:pt x="1013" y="158"/>
                  </a:cubicBezTo>
                  <a:cubicBezTo>
                    <a:pt x="918" y="53"/>
                    <a:pt x="786" y="1"/>
                    <a:pt x="6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8" name="Google Shape;1508;p31"/>
            <p:cNvSpPr/>
            <p:nvPr/>
          </p:nvSpPr>
          <p:spPr>
            <a:xfrm>
              <a:off x="8030025" y="2328925"/>
              <a:ext cx="32625" cy="24525"/>
            </a:xfrm>
            <a:custGeom>
              <a:avLst/>
              <a:gdLst/>
              <a:ahLst/>
              <a:cxnLst/>
              <a:rect l="l" t="t" r="r" b="b"/>
              <a:pathLst>
                <a:path w="1305" h="981" extrusionOk="0">
                  <a:moveTo>
                    <a:pt x="654" y="0"/>
                  </a:moveTo>
                  <a:cubicBezTo>
                    <a:pt x="534" y="0"/>
                    <a:pt x="415" y="44"/>
                    <a:pt x="320" y="131"/>
                  </a:cubicBezTo>
                  <a:cubicBezTo>
                    <a:pt x="1" y="428"/>
                    <a:pt x="198" y="963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8" y="981"/>
                    <a:pt x="1305" y="474"/>
                    <a:pt x="1013" y="158"/>
                  </a:cubicBezTo>
                  <a:cubicBezTo>
                    <a:pt x="917" y="53"/>
                    <a:pt x="785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9" name="Google Shape;1509;p31"/>
            <p:cNvSpPr/>
            <p:nvPr/>
          </p:nvSpPr>
          <p:spPr>
            <a:xfrm>
              <a:off x="8062750" y="2364300"/>
              <a:ext cx="32700" cy="24550"/>
            </a:xfrm>
            <a:custGeom>
              <a:avLst/>
              <a:gdLst/>
              <a:ahLst/>
              <a:cxnLst/>
              <a:rect l="l" t="t" r="r" b="b"/>
              <a:pathLst>
                <a:path w="1308" h="982" extrusionOk="0">
                  <a:moveTo>
                    <a:pt x="656" y="1"/>
                  </a:moveTo>
                  <a:cubicBezTo>
                    <a:pt x="536" y="1"/>
                    <a:pt x="417" y="44"/>
                    <a:pt x="322" y="132"/>
                  </a:cubicBezTo>
                  <a:cubicBezTo>
                    <a:pt x="1" y="428"/>
                    <a:pt x="200" y="964"/>
                    <a:pt x="635" y="981"/>
                  </a:cubicBezTo>
                  <a:cubicBezTo>
                    <a:pt x="643" y="981"/>
                    <a:pt x="650" y="982"/>
                    <a:pt x="656" y="982"/>
                  </a:cubicBezTo>
                  <a:cubicBezTo>
                    <a:pt x="1080" y="982"/>
                    <a:pt x="1307" y="474"/>
                    <a:pt x="1015" y="158"/>
                  </a:cubicBezTo>
                  <a:cubicBezTo>
                    <a:pt x="919" y="54"/>
                    <a:pt x="788" y="1"/>
                    <a:pt x="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10" name="Google Shape;1510;p31"/>
            <p:cNvSpPr/>
            <p:nvPr/>
          </p:nvSpPr>
          <p:spPr>
            <a:xfrm>
              <a:off x="7979300" y="2343550"/>
              <a:ext cx="32625" cy="24550"/>
            </a:xfrm>
            <a:custGeom>
              <a:avLst/>
              <a:gdLst/>
              <a:ahLst/>
              <a:cxnLst/>
              <a:rect l="l" t="t" r="r" b="b"/>
              <a:pathLst>
                <a:path w="1305" h="982" extrusionOk="0">
                  <a:moveTo>
                    <a:pt x="654" y="0"/>
                  </a:moveTo>
                  <a:cubicBezTo>
                    <a:pt x="534" y="0"/>
                    <a:pt x="415" y="44"/>
                    <a:pt x="321" y="131"/>
                  </a:cubicBezTo>
                  <a:cubicBezTo>
                    <a:pt x="0" y="428"/>
                    <a:pt x="198" y="964"/>
                    <a:pt x="635" y="981"/>
                  </a:cubicBezTo>
                  <a:cubicBezTo>
                    <a:pt x="642" y="981"/>
                    <a:pt x="649" y="981"/>
                    <a:pt x="656" y="981"/>
                  </a:cubicBezTo>
                  <a:cubicBezTo>
                    <a:pt x="1079" y="981"/>
                    <a:pt x="1305" y="474"/>
                    <a:pt x="1013" y="158"/>
                  </a:cubicBezTo>
                  <a:cubicBezTo>
                    <a:pt x="916" y="53"/>
                    <a:pt x="785" y="0"/>
                    <a:pt x="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11" name="Google Shape;1511;p31"/>
            <p:cNvSpPr/>
            <p:nvPr/>
          </p:nvSpPr>
          <p:spPr>
            <a:xfrm>
              <a:off x="8012025" y="2378950"/>
              <a:ext cx="32675" cy="24525"/>
            </a:xfrm>
            <a:custGeom>
              <a:avLst/>
              <a:gdLst/>
              <a:ahLst/>
              <a:cxnLst/>
              <a:rect l="l" t="t" r="r" b="b"/>
              <a:pathLst>
                <a:path w="1307" h="981" extrusionOk="0">
                  <a:moveTo>
                    <a:pt x="655" y="0"/>
                  </a:moveTo>
                  <a:cubicBezTo>
                    <a:pt x="536" y="0"/>
                    <a:pt x="416" y="43"/>
                    <a:pt x="322" y="131"/>
                  </a:cubicBezTo>
                  <a:cubicBezTo>
                    <a:pt x="0" y="427"/>
                    <a:pt x="200" y="965"/>
                    <a:pt x="637" y="980"/>
                  </a:cubicBezTo>
                  <a:cubicBezTo>
                    <a:pt x="644" y="981"/>
                    <a:pt x="651" y="981"/>
                    <a:pt x="658" y="981"/>
                  </a:cubicBezTo>
                  <a:cubicBezTo>
                    <a:pt x="1080" y="981"/>
                    <a:pt x="1307" y="474"/>
                    <a:pt x="1015" y="158"/>
                  </a:cubicBezTo>
                  <a:cubicBezTo>
                    <a:pt x="918" y="53"/>
                    <a:pt x="787" y="0"/>
                    <a:pt x="6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2_1_1">
    <p:spTree>
      <p:nvGrpSpPr>
        <p:cNvPr id="1512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2" Type="http://schemas.openxmlformats.org/officeDocument/2006/relationships/theme" Target="../theme/theme1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Light"/>
              <a:buChar char="●"/>
              <a:defRPr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Light"/>
              <a:buChar char="○"/>
              <a:defRPr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Light"/>
              <a:buChar char="■"/>
              <a:defRPr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Light"/>
              <a:buChar char="●"/>
              <a:defRPr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Light"/>
              <a:buChar char="○"/>
              <a:defRPr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Light"/>
              <a:buChar char="■"/>
              <a:defRPr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Light"/>
              <a:buChar char="●"/>
              <a:defRPr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Light"/>
              <a:buChar char="○"/>
              <a:defRPr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Light"/>
              <a:buChar char="■"/>
              <a:defRPr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2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Google Shape;1523;p36"/>
          <p:cNvSpPr/>
          <p:nvPr/>
        </p:nvSpPr>
        <p:spPr>
          <a:xfrm>
            <a:off x="5418950" y="1245150"/>
            <a:ext cx="4905300" cy="49053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524" name="Google Shape;1524;p36"/>
          <p:cNvSpPr txBox="1"/>
          <p:nvPr>
            <p:ph type="ctrTitle"/>
          </p:nvPr>
        </p:nvSpPr>
        <p:spPr>
          <a:xfrm>
            <a:off x="713225" y="1620588"/>
            <a:ext cx="4847400" cy="128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/>
              <a:t>Heart Failure Prediction Analysis</a:t>
            </a:r>
            <a:endParaRPr lang="en-US" altLang="en-GB"/>
          </a:p>
        </p:txBody>
      </p:sp>
      <p:cxnSp>
        <p:nvCxnSpPr>
          <p:cNvPr id="1526" name="Google Shape;1526;p36"/>
          <p:cNvCxnSpPr/>
          <p:nvPr/>
        </p:nvCxnSpPr>
        <p:spPr>
          <a:xfrm>
            <a:off x="713225" y="2930438"/>
            <a:ext cx="3492900" cy="0"/>
          </a:xfrm>
          <a:prstGeom prst="straightConnector1">
            <a:avLst/>
          </a:prstGeom>
          <a:noFill/>
          <a:ln w="1905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527" name="Google Shape;1527;p36"/>
          <p:cNvGrpSpPr/>
          <p:nvPr/>
        </p:nvGrpSpPr>
        <p:grpSpPr>
          <a:xfrm rot="1538803">
            <a:off x="5529386" y="1221083"/>
            <a:ext cx="553157" cy="470006"/>
            <a:chOff x="4021700" y="2078100"/>
            <a:chExt cx="294125" cy="249900"/>
          </a:xfrm>
        </p:grpSpPr>
        <p:sp>
          <p:nvSpPr>
            <p:cNvPr id="1528" name="Google Shape;1528;p36"/>
            <p:cNvSpPr/>
            <p:nvPr/>
          </p:nvSpPr>
          <p:spPr>
            <a:xfrm>
              <a:off x="4021700" y="2078100"/>
              <a:ext cx="294125" cy="249900"/>
            </a:xfrm>
            <a:custGeom>
              <a:avLst/>
              <a:gdLst/>
              <a:ahLst/>
              <a:cxnLst/>
              <a:rect l="l" t="t" r="r" b="b"/>
              <a:pathLst>
                <a:path w="11765" h="9996" extrusionOk="0">
                  <a:moveTo>
                    <a:pt x="8265" y="0"/>
                  </a:moveTo>
                  <a:cubicBezTo>
                    <a:pt x="7100" y="0"/>
                    <a:pt x="5986" y="668"/>
                    <a:pt x="5471" y="1798"/>
                  </a:cubicBezTo>
                  <a:lnTo>
                    <a:pt x="5021" y="2780"/>
                  </a:lnTo>
                  <a:lnTo>
                    <a:pt x="4156" y="2560"/>
                  </a:lnTo>
                  <a:cubicBezTo>
                    <a:pt x="3901" y="2494"/>
                    <a:pt x="3645" y="2463"/>
                    <a:pt x="3393" y="2463"/>
                  </a:cubicBezTo>
                  <a:cubicBezTo>
                    <a:pt x="2024" y="2463"/>
                    <a:pt x="777" y="3385"/>
                    <a:pt x="423" y="4771"/>
                  </a:cubicBezTo>
                  <a:cubicBezTo>
                    <a:pt x="1" y="6413"/>
                    <a:pt x="993" y="8085"/>
                    <a:pt x="2634" y="8505"/>
                  </a:cubicBezTo>
                  <a:lnTo>
                    <a:pt x="8456" y="9995"/>
                  </a:lnTo>
                  <a:lnTo>
                    <a:pt x="11048" y="4365"/>
                  </a:lnTo>
                  <a:cubicBezTo>
                    <a:pt x="11765" y="2824"/>
                    <a:pt x="11092" y="994"/>
                    <a:pt x="9547" y="283"/>
                  </a:cubicBezTo>
                  <a:cubicBezTo>
                    <a:pt x="9131" y="91"/>
                    <a:pt x="8695" y="0"/>
                    <a:pt x="8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29" name="Google Shape;1529;p36"/>
            <p:cNvSpPr/>
            <p:nvPr/>
          </p:nvSpPr>
          <p:spPr>
            <a:xfrm>
              <a:off x="4203075" y="2102450"/>
              <a:ext cx="72225" cy="36725"/>
            </a:xfrm>
            <a:custGeom>
              <a:avLst/>
              <a:gdLst/>
              <a:ahLst/>
              <a:cxnLst/>
              <a:rect l="l" t="t" r="r" b="b"/>
              <a:pathLst>
                <a:path w="2889" h="1469" extrusionOk="0">
                  <a:moveTo>
                    <a:pt x="621" y="0"/>
                  </a:moveTo>
                  <a:cubicBezTo>
                    <a:pt x="353" y="0"/>
                    <a:pt x="162" y="69"/>
                    <a:pt x="109" y="206"/>
                  </a:cubicBezTo>
                  <a:cubicBezTo>
                    <a:pt x="1" y="487"/>
                    <a:pt x="514" y="953"/>
                    <a:pt x="1249" y="1246"/>
                  </a:cubicBezTo>
                  <a:cubicBezTo>
                    <a:pt x="1626" y="1394"/>
                    <a:pt x="1989" y="1469"/>
                    <a:pt x="2268" y="1469"/>
                  </a:cubicBezTo>
                  <a:cubicBezTo>
                    <a:pt x="2536" y="1469"/>
                    <a:pt x="2728" y="1400"/>
                    <a:pt x="2781" y="1263"/>
                  </a:cubicBezTo>
                  <a:cubicBezTo>
                    <a:pt x="2889" y="981"/>
                    <a:pt x="2380" y="516"/>
                    <a:pt x="1640" y="223"/>
                  </a:cubicBezTo>
                  <a:cubicBezTo>
                    <a:pt x="1264" y="75"/>
                    <a:pt x="901" y="0"/>
                    <a:pt x="6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530" name="Google Shape;1530;p36"/>
          <p:cNvSpPr/>
          <p:nvPr/>
        </p:nvSpPr>
        <p:spPr>
          <a:xfrm>
            <a:off x="8025550" y="627767"/>
            <a:ext cx="1413199" cy="1159892"/>
          </a:xfrm>
          <a:custGeom>
            <a:avLst/>
            <a:gdLst/>
            <a:ahLst/>
            <a:cxnLst/>
            <a:rect l="l" t="t" r="r" b="b"/>
            <a:pathLst>
              <a:path w="254860" h="209178" extrusionOk="0">
                <a:moveTo>
                  <a:pt x="192647" y="34169"/>
                </a:moveTo>
                <a:lnTo>
                  <a:pt x="192647" y="34169"/>
                </a:lnTo>
                <a:cubicBezTo>
                  <a:pt x="204510" y="34669"/>
                  <a:pt x="216571" y="38454"/>
                  <a:pt x="226698" y="42757"/>
                </a:cubicBezTo>
                <a:cubicBezTo>
                  <a:pt x="228736" y="54328"/>
                  <a:pt x="228359" y="64331"/>
                  <a:pt x="225575" y="72561"/>
                </a:cubicBezTo>
                <a:lnTo>
                  <a:pt x="192647" y="34169"/>
                </a:lnTo>
                <a:close/>
                <a:moveTo>
                  <a:pt x="182955" y="34566"/>
                </a:moveTo>
                <a:lnTo>
                  <a:pt x="221951" y="80045"/>
                </a:lnTo>
                <a:cubicBezTo>
                  <a:pt x="221979" y="80073"/>
                  <a:pt x="221998" y="80092"/>
                  <a:pt x="222026" y="80120"/>
                </a:cubicBezTo>
                <a:cubicBezTo>
                  <a:pt x="221196" y="81451"/>
                  <a:pt x="220280" y="82725"/>
                  <a:pt x="219280" y="83924"/>
                </a:cubicBezTo>
                <a:cubicBezTo>
                  <a:pt x="217326" y="86255"/>
                  <a:pt x="215071" y="88321"/>
                  <a:pt x="212589" y="90067"/>
                </a:cubicBezTo>
                <a:lnTo>
                  <a:pt x="169460" y="38576"/>
                </a:lnTo>
                <a:cubicBezTo>
                  <a:pt x="173725" y="36453"/>
                  <a:pt x="178274" y="35170"/>
                  <a:pt x="182955" y="34566"/>
                </a:cubicBezTo>
                <a:close/>
                <a:moveTo>
                  <a:pt x="162957" y="42672"/>
                </a:moveTo>
                <a:lnTo>
                  <a:pt x="205869" y="93918"/>
                </a:lnTo>
                <a:cubicBezTo>
                  <a:pt x="200773" y="96258"/>
                  <a:pt x="194846" y="97863"/>
                  <a:pt x="188174" y="98731"/>
                </a:cubicBezTo>
                <a:cubicBezTo>
                  <a:pt x="188004" y="98250"/>
                  <a:pt x="187740" y="97806"/>
                  <a:pt x="187391" y="97438"/>
                </a:cubicBezTo>
                <a:lnTo>
                  <a:pt x="151104" y="57499"/>
                </a:lnTo>
                <a:cubicBezTo>
                  <a:pt x="151085" y="57480"/>
                  <a:pt x="151056" y="57461"/>
                  <a:pt x="151038" y="57433"/>
                </a:cubicBezTo>
                <a:cubicBezTo>
                  <a:pt x="154237" y="51317"/>
                  <a:pt x="158210" y="46400"/>
                  <a:pt x="162957" y="42672"/>
                </a:cubicBezTo>
                <a:close/>
                <a:moveTo>
                  <a:pt x="147678" y="65058"/>
                </a:moveTo>
                <a:lnTo>
                  <a:pt x="178925" y="99448"/>
                </a:lnTo>
                <a:cubicBezTo>
                  <a:pt x="177925" y="99476"/>
                  <a:pt x="176911" y="99490"/>
                  <a:pt x="175884" y="99490"/>
                </a:cubicBezTo>
                <a:cubicBezTo>
                  <a:pt x="165729" y="99490"/>
                  <a:pt x="154276" y="98133"/>
                  <a:pt x="141694" y="95390"/>
                </a:cubicBezTo>
                <a:lnTo>
                  <a:pt x="141685" y="95390"/>
                </a:lnTo>
                <a:cubicBezTo>
                  <a:pt x="142563" y="83603"/>
                  <a:pt x="144554" y="73495"/>
                  <a:pt x="147678" y="65058"/>
                </a:cubicBezTo>
                <a:close/>
                <a:moveTo>
                  <a:pt x="103332" y="96789"/>
                </a:moveTo>
                <a:cubicBezTo>
                  <a:pt x="111645" y="96789"/>
                  <a:pt x="120964" y="98107"/>
                  <a:pt x="131257" y="100741"/>
                </a:cubicBezTo>
                <a:cubicBezTo>
                  <a:pt x="132078" y="100958"/>
                  <a:pt x="132908" y="101166"/>
                  <a:pt x="133729" y="101364"/>
                </a:cubicBezTo>
                <a:cubicBezTo>
                  <a:pt x="133710" y="101949"/>
                  <a:pt x="133682" y="102544"/>
                  <a:pt x="133673" y="103148"/>
                </a:cubicBezTo>
                <a:lnTo>
                  <a:pt x="133663" y="103138"/>
                </a:lnTo>
                <a:cubicBezTo>
                  <a:pt x="133248" y="117011"/>
                  <a:pt x="131106" y="128742"/>
                  <a:pt x="127246" y="138321"/>
                </a:cubicBezTo>
                <a:lnTo>
                  <a:pt x="90581" y="97976"/>
                </a:lnTo>
                <a:cubicBezTo>
                  <a:pt x="94526" y="97184"/>
                  <a:pt x="98778" y="96789"/>
                  <a:pt x="103332" y="96789"/>
                </a:cubicBezTo>
                <a:close/>
                <a:moveTo>
                  <a:pt x="82446" y="100345"/>
                </a:moveTo>
                <a:lnTo>
                  <a:pt x="123678" y="145720"/>
                </a:lnTo>
                <a:cubicBezTo>
                  <a:pt x="121206" y="150033"/>
                  <a:pt x="118289" y="153761"/>
                  <a:pt x="114911" y="156904"/>
                </a:cubicBezTo>
                <a:lnTo>
                  <a:pt x="69517" y="108480"/>
                </a:lnTo>
                <a:cubicBezTo>
                  <a:pt x="73207" y="104988"/>
                  <a:pt x="77510" y="102270"/>
                  <a:pt x="82446" y="100345"/>
                </a:cubicBezTo>
                <a:close/>
                <a:moveTo>
                  <a:pt x="64496" y="114256"/>
                </a:moveTo>
                <a:lnTo>
                  <a:pt x="108861" y="161585"/>
                </a:lnTo>
                <a:cubicBezTo>
                  <a:pt x="108248" y="161981"/>
                  <a:pt x="107625" y="162359"/>
                  <a:pt x="106993" y="162727"/>
                </a:cubicBezTo>
                <a:cubicBezTo>
                  <a:pt x="102378" y="165350"/>
                  <a:pt x="97338" y="167115"/>
                  <a:pt x="92063" y="168172"/>
                </a:cubicBezTo>
                <a:lnTo>
                  <a:pt x="57125" y="129214"/>
                </a:lnTo>
                <a:cubicBezTo>
                  <a:pt x="58890" y="123788"/>
                  <a:pt x="61287" y="118701"/>
                  <a:pt x="64496" y="114256"/>
                </a:cubicBezTo>
                <a:close/>
                <a:moveTo>
                  <a:pt x="54832" y="138076"/>
                </a:moveTo>
                <a:lnTo>
                  <a:pt x="82871" y="169342"/>
                </a:lnTo>
                <a:cubicBezTo>
                  <a:pt x="81298" y="169436"/>
                  <a:pt x="79713" y="169480"/>
                  <a:pt x="78121" y="169480"/>
                </a:cubicBezTo>
                <a:cubicBezTo>
                  <a:pt x="69730" y="169480"/>
                  <a:pt x="61128" y="168242"/>
                  <a:pt x="52925" y="166369"/>
                </a:cubicBezTo>
                <a:cubicBezTo>
                  <a:pt x="52595" y="157206"/>
                  <a:pt x="52992" y="147381"/>
                  <a:pt x="54832" y="138076"/>
                </a:cubicBezTo>
                <a:close/>
                <a:moveTo>
                  <a:pt x="217743" y="1"/>
                </a:moveTo>
                <a:cubicBezTo>
                  <a:pt x="217209" y="1"/>
                  <a:pt x="216665" y="115"/>
                  <a:pt x="216147" y="355"/>
                </a:cubicBezTo>
                <a:cubicBezTo>
                  <a:pt x="214231" y="1232"/>
                  <a:pt x="213400" y="3488"/>
                  <a:pt x="214278" y="5404"/>
                </a:cubicBezTo>
                <a:cubicBezTo>
                  <a:pt x="218959" y="15587"/>
                  <a:pt x="222451" y="25081"/>
                  <a:pt x="224735" y="33811"/>
                </a:cubicBezTo>
                <a:cubicBezTo>
                  <a:pt x="214118" y="29768"/>
                  <a:pt x="201893" y="26560"/>
                  <a:pt x="189842" y="26560"/>
                </a:cubicBezTo>
                <a:cubicBezTo>
                  <a:pt x="181187" y="26560"/>
                  <a:pt x="172622" y="28215"/>
                  <a:pt x="164807" y="32404"/>
                </a:cubicBezTo>
                <a:cubicBezTo>
                  <a:pt x="146998" y="41955"/>
                  <a:pt x="136730" y="62529"/>
                  <a:pt x="134192" y="93625"/>
                </a:cubicBezTo>
                <a:lnTo>
                  <a:pt x="133144" y="93361"/>
                </a:lnTo>
                <a:cubicBezTo>
                  <a:pt x="122229" y="90564"/>
                  <a:pt x="112270" y="89167"/>
                  <a:pt x="103293" y="89167"/>
                </a:cubicBezTo>
                <a:cubicBezTo>
                  <a:pt x="86431" y="89167"/>
                  <a:pt x="73037" y="94096"/>
                  <a:pt x="63288" y="103931"/>
                </a:cubicBezTo>
                <a:cubicBezTo>
                  <a:pt x="48169" y="119173"/>
                  <a:pt x="44687" y="143342"/>
                  <a:pt x="45168" y="164388"/>
                </a:cubicBezTo>
                <a:cubicBezTo>
                  <a:pt x="23632" y="158338"/>
                  <a:pt x="6521" y="149023"/>
                  <a:pt x="6191" y="148844"/>
                </a:cubicBezTo>
                <a:cubicBezTo>
                  <a:pt x="5607" y="148521"/>
                  <a:pt x="4975" y="148368"/>
                  <a:pt x="4352" y="148368"/>
                </a:cubicBezTo>
                <a:cubicBezTo>
                  <a:pt x="3010" y="148368"/>
                  <a:pt x="1709" y="149079"/>
                  <a:pt x="1019" y="150335"/>
                </a:cubicBezTo>
                <a:cubicBezTo>
                  <a:pt x="0" y="152176"/>
                  <a:pt x="661" y="154488"/>
                  <a:pt x="2501" y="155507"/>
                </a:cubicBezTo>
                <a:cubicBezTo>
                  <a:pt x="3945" y="156300"/>
                  <a:pt x="22433" y="166388"/>
                  <a:pt x="45536" y="172504"/>
                </a:cubicBezTo>
                <a:cubicBezTo>
                  <a:pt x="46801" y="190737"/>
                  <a:pt x="50509" y="205063"/>
                  <a:pt x="50849" y="206347"/>
                </a:cubicBezTo>
                <a:cubicBezTo>
                  <a:pt x="51293" y="208017"/>
                  <a:pt x="52803" y="209178"/>
                  <a:pt x="54520" y="209178"/>
                </a:cubicBezTo>
                <a:cubicBezTo>
                  <a:pt x="54851" y="209178"/>
                  <a:pt x="55181" y="209140"/>
                  <a:pt x="55502" y="209055"/>
                </a:cubicBezTo>
                <a:cubicBezTo>
                  <a:pt x="57540" y="208508"/>
                  <a:pt x="58748" y="206422"/>
                  <a:pt x="58210" y="204393"/>
                </a:cubicBezTo>
                <a:cubicBezTo>
                  <a:pt x="58135" y="204101"/>
                  <a:pt x="54785" y="191171"/>
                  <a:pt x="53407" y="174382"/>
                </a:cubicBezTo>
                <a:lnTo>
                  <a:pt x="53407" y="174382"/>
                </a:lnTo>
                <a:cubicBezTo>
                  <a:pt x="61363" y="176062"/>
                  <a:pt x="69668" y="177147"/>
                  <a:pt x="77878" y="177147"/>
                </a:cubicBezTo>
                <a:cubicBezTo>
                  <a:pt x="89449" y="177147"/>
                  <a:pt x="100830" y="174995"/>
                  <a:pt x="110749" y="169352"/>
                </a:cubicBezTo>
                <a:cubicBezTo>
                  <a:pt x="130020" y="158367"/>
                  <a:pt x="140288" y="136179"/>
                  <a:pt x="141279" y="103374"/>
                </a:cubicBezTo>
                <a:cubicBezTo>
                  <a:pt x="141279" y="103280"/>
                  <a:pt x="141289" y="103186"/>
                  <a:pt x="141289" y="103091"/>
                </a:cubicBezTo>
                <a:cubicBezTo>
                  <a:pt x="153770" y="105722"/>
                  <a:pt x="165258" y="107029"/>
                  <a:pt x="175598" y="107029"/>
                </a:cubicBezTo>
                <a:cubicBezTo>
                  <a:pt x="198010" y="107029"/>
                  <a:pt x="215035" y="100892"/>
                  <a:pt x="225122" y="88803"/>
                </a:cubicBezTo>
                <a:cubicBezTo>
                  <a:pt x="231851" y="80762"/>
                  <a:pt x="237475" y="67587"/>
                  <a:pt x="234918" y="46542"/>
                </a:cubicBezTo>
                <a:lnTo>
                  <a:pt x="234918" y="46542"/>
                </a:lnTo>
                <a:cubicBezTo>
                  <a:pt x="240873" y="49486"/>
                  <a:pt x="245658" y="52299"/>
                  <a:pt x="248612" y="54139"/>
                </a:cubicBezTo>
                <a:cubicBezTo>
                  <a:pt x="249216" y="54494"/>
                  <a:pt x="249878" y="54662"/>
                  <a:pt x="250533" y="54662"/>
                </a:cubicBezTo>
                <a:cubicBezTo>
                  <a:pt x="251810" y="54662"/>
                  <a:pt x="253056" y="54019"/>
                  <a:pt x="253774" y="52865"/>
                </a:cubicBezTo>
                <a:cubicBezTo>
                  <a:pt x="254859" y="51109"/>
                  <a:pt x="254350" y="48807"/>
                  <a:pt x="252623" y="47674"/>
                </a:cubicBezTo>
                <a:lnTo>
                  <a:pt x="252642" y="47674"/>
                </a:lnTo>
                <a:cubicBezTo>
                  <a:pt x="246451" y="43852"/>
                  <a:pt x="240024" y="40426"/>
                  <a:pt x="233389" y="37425"/>
                </a:cubicBezTo>
                <a:cubicBezTo>
                  <a:pt x="231247" y="27318"/>
                  <a:pt x="227377" y="15662"/>
                  <a:pt x="221205" y="2223"/>
                </a:cubicBezTo>
                <a:cubicBezTo>
                  <a:pt x="220558" y="826"/>
                  <a:pt x="219183" y="1"/>
                  <a:pt x="21774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550" name="Google Shape;1550;p36"/>
          <p:cNvSpPr/>
          <p:nvPr/>
        </p:nvSpPr>
        <p:spPr>
          <a:xfrm rot="-2004035">
            <a:off x="2291420" y="439840"/>
            <a:ext cx="675217" cy="675217"/>
          </a:xfrm>
          <a:prstGeom prst="mathPlus">
            <a:avLst>
              <a:gd name="adj1" fmla="val 2352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551" name="Google Shape;1551;p36"/>
          <p:cNvGrpSpPr/>
          <p:nvPr/>
        </p:nvGrpSpPr>
        <p:grpSpPr>
          <a:xfrm rot="-5400093" flipH="1">
            <a:off x="3347704" y="3878504"/>
            <a:ext cx="2025333" cy="1737427"/>
            <a:chOff x="4770475" y="2910125"/>
            <a:chExt cx="548975" cy="470975"/>
          </a:xfrm>
        </p:grpSpPr>
        <p:sp>
          <p:nvSpPr>
            <p:cNvPr id="1552" name="Google Shape;1552;p36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53" name="Google Shape;1553;p36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54" name="Google Shape;1554;p36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55" name="Google Shape;1555;p36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56" name="Google Shape;1556;p36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57" name="Google Shape;1557;p36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558" name="Google Shape;1558;p36"/>
          <p:cNvGrpSpPr/>
          <p:nvPr/>
        </p:nvGrpSpPr>
        <p:grpSpPr>
          <a:xfrm rot="5399907" flipH="1">
            <a:off x="-1253596" y="453704"/>
            <a:ext cx="2025333" cy="1737427"/>
            <a:chOff x="4770475" y="2910125"/>
            <a:chExt cx="548975" cy="470975"/>
          </a:xfrm>
        </p:grpSpPr>
        <p:sp>
          <p:nvSpPr>
            <p:cNvPr id="1559" name="Google Shape;1559;p36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0" name="Google Shape;1560;p36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1" name="Google Shape;1561;p36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2" name="Google Shape;1562;p36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3" name="Google Shape;1563;p36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4" name="Google Shape;1564;p36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565" name="Google Shape;1565;p36"/>
          <p:cNvGrpSpPr/>
          <p:nvPr/>
        </p:nvGrpSpPr>
        <p:grpSpPr>
          <a:xfrm rot="10288117" flipH="1">
            <a:off x="3214386" y="-1079627"/>
            <a:ext cx="2025291" cy="1737431"/>
            <a:chOff x="4770475" y="2910125"/>
            <a:chExt cx="548975" cy="470975"/>
          </a:xfrm>
        </p:grpSpPr>
        <p:sp>
          <p:nvSpPr>
            <p:cNvPr id="1566" name="Google Shape;1566;p36"/>
            <p:cNvSpPr/>
            <p:nvPr/>
          </p:nvSpPr>
          <p:spPr>
            <a:xfrm>
              <a:off x="4770475" y="2910125"/>
              <a:ext cx="544425" cy="467275"/>
            </a:xfrm>
            <a:custGeom>
              <a:avLst/>
              <a:gdLst/>
              <a:ahLst/>
              <a:cxnLst/>
              <a:rect l="l" t="t" r="r" b="b"/>
              <a:pathLst>
                <a:path w="21777" h="18691" extrusionOk="0">
                  <a:moveTo>
                    <a:pt x="6408" y="1"/>
                  </a:moveTo>
                  <a:cubicBezTo>
                    <a:pt x="6407" y="1"/>
                    <a:pt x="1" y="16224"/>
                    <a:pt x="21776" y="18691"/>
                  </a:cubicBezTo>
                  <a:cubicBezTo>
                    <a:pt x="21776" y="18691"/>
                    <a:pt x="21505" y="7964"/>
                    <a:pt x="16038" y="5163"/>
                  </a:cubicBezTo>
                  <a:cubicBezTo>
                    <a:pt x="10571" y="2364"/>
                    <a:pt x="6408" y="1"/>
                    <a:pt x="6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7" name="Google Shape;1567;p36"/>
            <p:cNvSpPr/>
            <p:nvPr/>
          </p:nvSpPr>
          <p:spPr>
            <a:xfrm>
              <a:off x="4957150" y="2968125"/>
              <a:ext cx="362300" cy="412975"/>
            </a:xfrm>
            <a:custGeom>
              <a:avLst/>
              <a:gdLst/>
              <a:ahLst/>
              <a:cxnLst/>
              <a:rect l="l" t="t" r="r" b="b"/>
              <a:pathLst>
                <a:path w="14492" h="16519" extrusionOk="0">
                  <a:moveTo>
                    <a:pt x="169" y="1"/>
                  </a:moveTo>
                  <a:cubicBezTo>
                    <a:pt x="147" y="1"/>
                    <a:pt x="123" y="6"/>
                    <a:pt x="102" y="18"/>
                  </a:cubicBezTo>
                  <a:cubicBezTo>
                    <a:pt x="29" y="54"/>
                    <a:pt x="1" y="143"/>
                    <a:pt x="37" y="215"/>
                  </a:cubicBezTo>
                  <a:cubicBezTo>
                    <a:pt x="62" y="261"/>
                    <a:pt x="2445" y="4825"/>
                    <a:pt x="6980" y="8150"/>
                  </a:cubicBezTo>
                  <a:cubicBezTo>
                    <a:pt x="11459" y="11432"/>
                    <a:pt x="14153" y="16390"/>
                    <a:pt x="14180" y="16441"/>
                  </a:cubicBezTo>
                  <a:cubicBezTo>
                    <a:pt x="14205" y="16488"/>
                    <a:pt x="14254" y="16517"/>
                    <a:pt x="14309" y="16517"/>
                  </a:cubicBezTo>
                  <a:lnTo>
                    <a:pt x="14309" y="16519"/>
                  </a:lnTo>
                  <a:cubicBezTo>
                    <a:pt x="14419" y="16519"/>
                    <a:pt x="14492" y="16399"/>
                    <a:pt x="14438" y="16302"/>
                  </a:cubicBezTo>
                  <a:cubicBezTo>
                    <a:pt x="14412" y="16251"/>
                    <a:pt x="11689" y="11238"/>
                    <a:pt x="7153" y="7915"/>
                  </a:cubicBezTo>
                  <a:cubicBezTo>
                    <a:pt x="2676" y="4633"/>
                    <a:pt x="322" y="126"/>
                    <a:pt x="299" y="80"/>
                  </a:cubicBezTo>
                  <a:cubicBezTo>
                    <a:pt x="273" y="30"/>
                    <a:pt x="222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8" name="Google Shape;1568;p36"/>
            <p:cNvSpPr/>
            <p:nvPr/>
          </p:nvSpPr>
          <p:spPr>
            <a:xfrm>
              <a:off x="4919050" y="2973625"/>
              <a:ext cx="128300" cy="116150"/>
            </a:xfrm>
            <a:custGeom>
              <a:avLst/>
              <a:gdLst/>
              <a:ahLst/>
              <a:cxnLst/>
              <a:rect l="l" t="t" r="r" b="b"/>
              <a:pathLst>
                <a:path w="5132" h="4646" extrusionOk="0">
                  <a:moveTo>
                    <a:pt x="4151" y="1"/>
                  </a:moveTo>
                  <a:cubicBezTo>
                    <a:pt x="4143" y="1"/>
                    <a:pt x="4135" y="2"/>
                    <a:pt x="4126" y="3"/>
                  </a:cubicBezTo>
                  <a:cubicBezTo>
                    <a:pt x="4046" y="18"/>
                    <a:pt x="3993" y="94"/>
                    <a:pt x="4008" y="174"/>
                  </a:cubicBezTo>
                  <a:lnTo>
                    <a:pt x="4769" y="4288"/>
                  </a:lnTo>
                  <a:cubicBezTo>
                    <a:pt x="4143" y="4143"/>
                    <a:pt x="2181" y="3549"/>
                    <a:pt x="316" y="1464"/>
                  </a:cubicBezTo>
                  <a:cubicBezTo>
                    <a:pt x="284" y="1428"/>
                    <a:pt x="246" y="1413"/>
                    <a:pt x="210" y="1413"/>
                  </a:cubicBezTo>
                  <a:cubicBezTo>
                    <a:pt x="99" y="1413"/>
                    <a:pt x="1" y="1551"/>
                    <a:pt x="98" y="1660"/>
                  </a:cubicBezTo>
                  <a:cubicBezTo>
                    <a:pt x="2418" y="4254"/>
                    <a:pt x="4829" y="4605"/>
                    <a:pt x="4932" y="4618"/>
                  </a:cubicBezTo>
                  <a:lnTo>
                    <a:pt x="5131" y="4645"/>
                  </a:lnTo>
                  <a:lnTo>
                    <a:pt x="4295" y="121"/>
                  </a:lnTo>
                  <a:cubicBezTo>
                    <a:pt x="4284" y="49"/>
                    <a:pt x="4220" y="1"/>
                    <a:pt x="4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9" name="Google Shape;1569;p36"/>
            <p:cNvSpPr/>
            <p:nvPr/>
          </p:nvSpPr>
          <p:spPr>
            <a:xfrm>
              <a:off x="4949950" y="3044850"/>
              <a:ext cx="191550" cy="127325"/>
            </a:xfrm>
            <a:custGeom>
              <a:avLst/>
              <a:gdLst/>
              <a:ahLst/>
              <a:cxnLst/>
              <a:rect l="l" t="t" r="r" b="b"/>
              <a:pathLst>
                <a:path w="7662" h="5093" extrusionOk="0">
                  <a:moveTo>
                    <a:pt x="5871" y="1"/>
                  </a:moveTo>
                  <a:cubicBezTo>
                    <a:pt x="5856" y="1"/>
                    <a:pt x="5841" y="3"/>
                    <a:pt x="5826" y="8"/>
                  </a:cubicBezTo>
                  <a:cubicBezTo>
                    <a:pt x="5748" y="35"/>
                    <a:pt x="5708" y="116"/>
                    <a:pt x="5733" y="194"/>
                  </a:cubicBezTo>
                  <a:lnTo>
                    <a:pt x="7264" y="4796"/>
                  </a:lnTo>
                  <a:cubicBezTo>
                    <a:pt x="7227" y="4797"/>
                    <a:pt x="7183" y="4798"/>
                    <a:pt x="7135" y="4798"/>
                  </a:cubicBezTo>
                  <a:cubicBezTo>
                    <a:pt x="6214" y="4798"/>
                    <a:pt x="3397" y="4596"/>
                    <a:pt x="251" y="2391"/>
                  </a:cubicBezTo>
                  <a:cubicBezTo>
                    <a:pt x="225" y="2373"/>
                    <a:pt x="196" y="2365"/>
                    <a:pt x="167" y="2365"/>
                  </a:cubicBezTo>
                  <a:cubicBezTo>
                    <a:pt x="121" y="2365"/>
                    <a:pt x="76" y="2386"/>
                    <a:pt x="48" y="2427"/>
                  </a:cubicBezTo>
                  <a:cubicBezTo>
                    <a:pt x="0" y="2493"/>
                    <a:pt x="17" y="2585"/>
                    <a:pt x="84" y="2630"/>
                  </a:cubicBezTo>
                  <a:cubicBezTo>
                    <a:pt x="3272" y="4865"/>
                    <a:pt x="6073" y="5093"/>
                    <a:pt x="7084" y="5093"/>
                  </a:cubicBezTo>
                  <a:cubicBezTo>
                    <a:pt x="7316" y="5093"/>
                    <a:pt x="7453" y="5081"/>
                    <a:pt x="7479" y="5080"/>
                  </a:cubicBezTo>
                  <a:lnTo>
                    <a:pt x="7662" y="5061"/>
                  </a:lnTo>
                  <a:lnTo>
                    <a:pt x="6010" y="101"/>
                  </a:lnTo>
                  <a:cubicBezTo>
                    <a:pt x="5990" y="40"/>
                    <a:pt x="5932" y="1"/>
                    <a:pt x="5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0" name="Google Shape;1570;p36"/>
            <p:cNvSpPr/>
            <p:nvPr/>
          </p:nvSpPr>
          <p:spPr>
            <a:xfrm>
              <a:off x="5003300" y="3091825"/>
              <a:ext cx="209550" cy="147950"/>
            </a:xfrm>
            <a:custGeom>
              <a:avLst/>
              <a:gdLst/>
              <a:ahLst/>
              <a:cxnLst/>
              <a:rect l="l" t="t" r="r" b="b"/>
              <a:pathLst>
                <a:path w="8382" h="5918" extrusionOk="0">
                  <a:moveTo>
                    <a:pt x="7311" y="1"/>
                  </a:moveTo>
                  <a:cubicBezTo>
                    <a:pt x="7303" y="1"/>
                    <a:pt x="7295" y="1"/>
                    <a:pt x="7287" y="3"/>
                  </a:cubicBezTo>
                  <a:cubicBezTo>
                    <a:pt x="7205" y="16"/>
                    <a:pt x="7150" y="94"/>
                    <a:pt x="7167" y="175"/>
                  </a:cubicBezTo>
                  <a:lnTo>
                    <a:pt x="8045" y="5561"/>
                  </a:lnTo>
                  <a:cubicBezTo>
                    <a:pt x="7845" y="5586"/>
                    <a:pt x="7444" y="5626"/>
                    <a:pt x="6897" y="5626"/>
                  </a:cubicBezTo>
                  <a:cubicBezTo>
                    <a:pt x="5395" y="5626"/>
                    <a:pt x="2800" y="5322"/>
                    <a:pt x="295" y="3565"/>
                  </a:cubicBezTo>
                  <a:cubicBezTo>
                    <a:pt x="266" y="3546"/>
                    <a:pt x="238" y="3538"/>
                    <a:pt x="212" y="3538"/>
                  </a:cubicBezTo>
                  <a:cubicBezTo>
                    <a:pt x="89" y="3538"/>
                    <a:pt x="1" y="3713"/>
                    <a:pt x="127" y="3805"/>
                  </a:cubicBezTo>
                  <a:cubicBezTo>
                    <a:pt x="2693" y="5604"/>
                    <a:pt x="5353" y="5918"/>
                    <a:pt x="6900" y="5918"/>
                  </a:cubicBezTo>
                  <a:cubicBezTo>
                    <a:pt x="7719" y="5918"/>
                    <a:pt x="8226" y="5830"/>
                    <a:pt x="8241" y="5827"/>
                  </a:cubicBezTo>
                  <a:lnTo>
                    <a:pt x="8382" y="5802"/>
                  </a:lnTo>
                  <a:lnTo>
                    <a:pt x="7456" y="128"/>
                  </a:lnTo>
                  <a:cubicBezTo>
                    <a:pt x="7446" y="54"/>
                    <a:pt x="7383" y="1"/>
                    <a:pt x="7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1" name="Google Shape;1571;p36"/>
            <p:cNvSpPr/>
            <p:nvPr/>
          </p:nvSpPr>
          <p:spPr>
            <a:xfrm>
              <a:off x="5095875" y="3193025"/>
              <a:ext cx="164400" cy="111350"/>
            </a:xfrm>
            <a:custGeom>
              <a:avLst/>
              <a:gdLst/>
              <a:ahLst/>
              <a:cxnLst/>
              <a:rect l="l" t="t" r="r" b="b"/>
              <a:pathLst>
                <a:path w="6576" h="4454" extrusionOk="0">
                  <a:moveTo>
                    <a:pt x="6063" y="1"/>
                  </a:moveTo>
                  <a:cubicBezTo>
                    <a:pt x="6051" y="1"/>
                    <a:pt x="6038" y="2"/>
                    <a:pt x="6026" y="6"/>
                  </a:cubicBezTo>
                  <a:cubicBezTo>
                    <a:pt x="5946" y="27"/>
                    <a:pt x="5899" y="110"/>
                    <a:pt x="5923" y="190"/>
                  </a:cubicBezTo>
                  <a:cubicBezTo>
                    <a:pt x="5925" y="203"/>
                    <a:pt x="6271" y="1551"/>
                    <a:pt x="6165" y="3570"/>
                  </a:cubicBezTo>
                  <a:cubicBezTo>
                    <a:pt x="5928" y="3703"/>
                    <a:pt x="5015" y="4154"/>
                    <a:pt x="3542" y="4154"/>
                  </a:cubicBezTo>
                  <a:cubicBezTo>
                    <a:pt x="2637" y="4154"/>
                    <a:pt x="1520" y="3984"/>
                    <a:pt x="219" y="3466"/>
                  </a:cubicBezTo>
                  <a:cubicBezTo>
                    <a:pt x="201" y="3459"/>
                    <a:pt x="183" y="3455"/>
                    <a:pt x="165" y="3455"/>
                  </a:cubicBezTo>
                  <a:cubicBezTo>
                    <a:pt x="107" y="3455"/>
                    <a:pt x="52" y="3490"/>
                    <a:pt x="29" y="3548"/>
                  </a:cubicBezTo>
                  <a:cubicBezTo>
                    <a:pt x="0" y="3622"/>
                    <a:pt x="37" y="3707"/>
                    <a:pt x="111" y="3738"/>
                  </a:cubicBezTo>
                  <a:cubicBezTo>
                    <a:pt x="1465" y="4275"/>
                    <a:pt x="2621" y="4454"/>
                    <a:pt x="3559" y="4454"/>
                  </a:cubicBezTo>
                  <a:cubicBezTo>
                    <a:pt x="5332" y="4454"/>
                    <a:pt x="6326" y="3819"/>
                    <a:pt x="6387" y="3779"/>
                  </a:cubicBezTo>
                  <a:lnTo>
                    <a:pt x="6450" y="3738"/>
                  </a:lnTo>
                  <a:lnTo>
                    <a:pt x="6453" y="3665"/>
                  </a:lnTo>
                  <a:cubicBezTo>
                    <a:pt x="6575" y="1556"/>
                    <a:pt x="6222" y="173"/>
                    <a:pt x="6206" y="116"/>
                  </a:cubicBezTo>
                  <a:cubicBezTo>
                    <a:pt x="6190" y="47"/>
                    <a:pt x="6130" y="1"/>
                    <a:pt x="6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572" name="Google Shape;1572;p36"/>
          <p:cNvGrpSpPr/>
          <p:nvPr/>
        </p:nvGrpSpPr>
        <p:grpSpPr>
          <a:xfrm flipH="1">
            <a:off x="5646059" y="488999"/>
            <a:ext cx="3858854" cy="4936859"/>
            <a:chOff x="2412611" y="2547289"/>
            <a:chExt cx="1756100" cy="2246682"/>
          </a:xfrm>
        </p:grpSpPr>
        <p:sp>
          <p:nvSpPr>
            <p:cNvPr id="1573" name="Google Shape;1573;p36"/>
            <p:cNvSpPr/>
            <p:nvPr/>
          </p:nvSpPr>
          <p:spPr>
            <a:xfrm>
              <a:off x="2412611" y="3235684"/>
              <a:ext cx="287863" cy="341776"/>
            </a:xfrm>
            <a:custGeom>
              <a:avLst/>
              <a:gdLst/>
              <a:ahLst/>
              <a:cxnLst/>
              <a:rect l="l" t="t" r="r" b="b"/>
              <a:pathLst>
                <a:path w="8858" h="10517" extrusionOk="0">
                  <a:moveTo>
                    <a:pt x="3237" y="1"/>
                  </a:moveTo>
                  <a:cubicBezTo>
                    <a:pt x="3233" y="1"/>
                    <a:pt x="3229" y="1"/>
                    <a:pt x="3225" y="1"/>
                  </a:cubicBezTo>
                  <a:cubicBezTo>
                    <a:pt x="2615" y="20"/>
                    <a:pt x="2174" y="670"/>
                    <a:pt x="2497" y="1435"/>
                  </a:cubicBezTo>
                  <a:cubicBezTo>
                    <a:pt x="2497" y="1435"/>
                    <a:pt x="2252" y="907"/>
                    <a:pt x="1826" y="907"/>
                  </a:cubicBezTo>
                  <a:cubicBezTo>
                    <a:pt x="1732" y="907"/>
                    <a:pt x="1629" y="932"/>
                    <a:pt x="1519" y="994"/>
                  </a:cubicBezTo>
                  <a:cubicBezTo>
                    <a:pt x="907" y="1338"/>
                    <a:pt x="1428" y="2574"/>
                    <a:pt x="1428" y="2574"/>
                  </a:cubicBezTo>
                  <a:cubicBezTo>
                    <a:pt x="1428" y="2574"/>
                    <a:pt x="1127" y="2267"/>
                    <a:pt x="819" y="2267"/>
                  </a:cubicBezTo>
                  <a:cubicBezTo>
                    <a:pt x="650" y="2267"/>
                    <a:pt x="479" y="2359"/>
                    <a:pt x="354" y="2644"/>
                  </a:cubicBezTo>
                  <a:cubicBezTo>
                    <a:pt x="1" y="3448"/>
                    <a:pt x="1458" y="7683"/>
                    <a:pt x="1718" y="8035"/>
                  </a:cubicBezTo>
                  <a:cubicBezTo>
                    <a:pt x="1919" y="8308"/>
                    <a:pt x="2450" y="10516"/>
                    <a:pt x="4948" y="10516"/>
                  </a:cubicBezTo>
                  <a:cubicBezTo>
                    <a:pt x="5663" y="10516"/>
                    <a:pt x="6538" y="10336"/>
                    <a:pt x="7613" y="9878"/>
                  </a:cubicBezTo>
                  <a:cubicBezTo>
                    <a:pt x="7613" y="9878"/>
                    <a:pt x="8764" y="9332"/>
                    <a:pt x="8825" y="7487"/>
                  </a:cubicBezTo>
                  <a:cubicBezTo>
                    <a:pt x="8857" y="6568"/>
                    <a:pt x="8725" y="2556"/>
                    <a:pt x="7950" y="2556"/>
                  </a:cubicBezTo>
                  <a:cubicBezTo>
                    <a:pt x="7947" y="2556"/>
                    <a:pt x="7943" y="2556"/>
                    <a:pt x="7939" y="2556"/>
                  </a:cubicBezTo>
                  <a:cubicBezTo>
                    <a:pt x="7155" y="2596"/>
                    <a:pt x="6792" y="4818"/>
                    <a:pt x="6792" y="4818"/>
                  </a:cubicBezTo>
                  <a:cubicBezTo>
                    <a:pt x="6792" y="4818"/>
                    <a:pt x="5674" y="185"/>
                    <a:pt x="4890" y="185"/>
                  </a:cubicBezTo>
                  <a:cubicBezTo>
                    <a:pt x="4887" y="185"/>
                    <a:pt x="4883" y="185"/>
                    <a:pt x="4880" y="185"/>
                  </a:cubicBezTo>
                  <a:cubicBezTo>
                    <a:pt x="4095" y="225"/>
                    <a:pt x="4111" y="1270"/>
                    <a:pt x="4111" y="1270"/>
                  </a:cubicBezTo>
                  <a:cubicBezTo>
                    <a:pt x="4111" y="1270"/>
                    <a:pt x="3839" y="1"/>
                    <a:pt x="3237" y="1"/>
                  </a:cubicBez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4" name="Google Shape;1574;p36"/>
            <p:cNvSpPr/>
            <p:nvPr/>
          </p:nvSpPr>
          <p:spPr>
            <a:xfrm>
              <a:off x="2450053" y="3311288"/>
              <a:ext cx="45789" cy="88881"/>
            </a:xfrm>
            <a:custGeom>
              <a:avLst/>
              <a:gdLst/>
              <a:ahLst/>
              <a:cxnLst/>
              <a:rect l="l" t="t" r="r" b="b"/>
              <a:pathLst>
                <a:path w="1409" h="2735" extrusionOk="0">
                  <a:moveTo>
                    <a:pt x="266" y="1"/>
                  </a:moveTo>
                  <a:cubicBezTo>
                    <a:pt x="238" y="1"/>
                    <a:pt x="209" y="6"/>
                    <a:pt x="181" y="17"/>
                  </a:cubicBezTo>
                  <a:cubicBezTo>
                    <a:pt x="59" y="65"/>
                    <a:pt x="1" y="201"/>
                    <a:pt x="46" y="323"/>
                  </a:cubicBezTo>
                  <a:lnTo>
                    <a:pt x="922" y="2582"/>
                  </a:lnTo>
                  <a:cubicBezTo>
                    <a:pt x="956" y="2674"/>
                    <a:pt x="1044" y="2734"/>
                    <a:pt x="1143" y="2734"/>
                  </a:cubicBezTo>
                  <a:cubicBezTo>
                    <a:pt x="1171" y="2734"/>
                    <a:pt x="1200" y="2729"/>
                    <a:pt x="1226" y="2717"/>
                  </a:cubicBezTo>
                  <a:cubicBezTo>
                    <a:pt x="1348" y="2672"/>
                    <a:pt x="1409" y="2535"/>
                    <a:pt x="1361" y="2413"/>
                  </a:cubicBezTo>
                  <a:lnTo>
                    <a:pt x="487" y="152"/>
                  </a:lnTo>
                  <a:cubicBezTo>
                    <a:pt x="450" y="59"/>
                    <a:pt x="361" y="1"/>
                    <a:pt x="266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5" name="Google Shape;1575;p36"/>
            <p:cNvSpPr/>
            <p:nvPr/>
          </p:nvSpPr>
          <p:spPr>
            <a:xfrm>
              <a:off x="3052325" y="2574717"/>
              <a:ext cx="387533" cy="313211"/>
            </a:xfrm>
            <a:custGeom>
              <a:avLst/>
              <a:gdLst/>
              <a:ahLst/>
              <a:cxnLst/>
              <a:rect l="l" t="t" r="r" b="b"/>
              <a:pathLst>
                <a:path w="11925" h="9638" extrusionOk="0">
                  <a:moveTo>
                    <a:pt x="6030" y="1"/>
                  </a:moveTo>
                  <a:cubicBezTo>
                    <a:pt x="3004" y="1"/>
                    <a:pt x="1" y="4329"/>
                    <a:pt x="974" y="6906"/>
                  </a:cubicBezTo>
                  <a:cubicBezTo>
                    <a:pt x="1640" y="8667"/>
                    <a:pt x="4173" y="9637"/>
                    <a:pt x="6490" y="9637"/>
                  </a:cubicBezTo>
                  <a:cubicBezTo>
                    <a:pt x="8102" y="9637"/>
                    <a:pt x="9610" y="9168"/>
                    <a:pt x="10310" y="8167"/>
                  </a:cubicBezTo>
                  <a:cubicBezTo>
                    <a:pt x="11925" y="5862"/>
                    <a:pt x="9592" y="268"/>
                    <a:pt x="6272" y="10"/>
                  </a:cubicBezTo>
                  <a:cubicBezTo>
                    <a:pt x="6191" y="4"/>
                    <a:pt x="6111" y="1"/>
                    <a:pt x="6030" y="1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6" name="Google Shape;1576;p36"/>
            <p:cNvSpPr/>
            <p:nvPr/>
          </p:nvSpPr>
          <p:spPr>
            <a:xfrm>
              <a:off x="3317082" y="2547289"/>
              <a:ext cx="102302" cy="182896"/>
            </a:xfrm>
            <a:custGeom>
              <a:avLst/>
              <a:gdLst/>
              <a:ahLst/>
              <a:cxnLst/>
              <a:rect l="l" t="t" r="r" b="b"/>
              <a:pathLst>
                <a:path w="3148" h="5628" extrusionOk="0">
                  <a:moveTo>
                    <a:pt x="272" y="1"/>
                  </a:moveTo>
                  <a:cubicBezTo>
                    <a:pt x="193" y="1"/>
                    <a:pt x="116" y="41"/>
                    <a:pt x="71" y="113"/>
                  </a:cubicBezTo>
                  <a:cubicBezTo>
                    <a:pt x="0" y="225"/>
                    <a:pt x="36" y="373"/>
                    <a:pt x="152" y="440"/>
                  </a:cubicBezTo>
                  <a:cubicBezTo>
                    <a:pt x="2636" y="1979"/>
                    <a:pt x="2214" y="5327"/>
                    <a:pt x="2210" y="5359"/>
                  </a:cubicBezTo>
                  <a:cubicBezTo>
                    <a:pt x="2193" y="5488"/>
                    <a:pt x="2282" y="5608"/>
                    <a:pt x="2412" y="5625"/>
                  </a:cubicBezTo>
                  <a:cubicBezTo>
                    <a:pt x="2423" y="5627"/>
                    <a:pt x="2433" y="5627"/>
                    <a:pt x="2444" y="5627"/>
                  </a:cubicBezTo>
                  <a:cubicBezTo>
                    <a:pt x="2562" y="5627"/>
                    <a:pt x="2663" y="5540"/>
                    <a:pt x="2678" y="5424"/>
                  </a:cubicBezTo>
                  <a:cubicBezTo>
                    <a:pt x="2699" y="5274"/>
                    <a:pt x="3147" y="1739"/>
                    <a:pt x="399" y="39"/>
                  </a:cubicBezTo>
                  <a:cubicBezTo>
                    <a:pt x="360" y="13"/>
                    <a:pt x="316" y="1"/>
                    <a:pt x="272" y="1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7" name="Google Shape;1577;p36"/>
            <p:cNvSpPr/>
            <p:nvPr/>
          </p:nvSpPr>
          <p:spPr>
            <a:xfrm>
              <a:off x="2537597" y="3269319"/>
              <a:ext cx="50664" cy="115789"/>
            </a:xfrm>
            <a:custGeom>
              <a:avLst/>
              <a:gdLst/>
              <a:ahLst/>
              <a:cxnLst/>
              <a:rect l="l" t="t" r="r" b="b"/>
              <a:pathLst>
                <a:path w="1559" h="3563" extrusionOk="0">
                  <a:moveTo>
                    <a:pt x="266" y="0"/>
                  </a:moveTo>
                  <a:cubicBezTo>
                    <a:pt x="241" y="0"/>
                    <a:pt x="216" y="4"/>
                    <a:pt x="190" y="13"/>
                  </a:cubicBezTo>
                  <a:cubicBezTo>
                    <a:pt x="67" y="53"/>
                    <a:pt x="0" y="186"/>
                    <a:pt x="40" y="311"/>
                  </a:cubicBezTo>
                  <a:lnTo>
                    <a:pt x="1070" y="3401"/>
                  </a:lnTo>
                  <a:cubicBezTo>
                    <a:pt x="1103" y="3498"/>
                    <a:pt x="1192" y="3562"/>
                    <a:pt x="1294" y="3562"/>
                  </a:cubicBezTo>
                  <a:cubicBezTo>
                    <a:pt x="1319" y="3562"/>
                    <a:pt x="1344" y="3558"/>
                    <a:pt x="1369" y="3551"/>
                  </a:cubicBezTo>
                  <a:cubicBezTo>
                    <a:pt x="1492" y="3509"/>
                    <a:pt x="1559" y="3376"/>
                    <a:pt x="1519" y="3252"/>
                  </a:cubicBezTo>
                  <a:lnTo>
                    <a:pt x="489" y="161"/>
                  </a:lnTo>
                  <a:cubicBezTo>
                    <a:pt x="455" y="62"/>
                    <a:pt x="364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8" name="Google Shape;1578;p36"/>
            <p:cNvSpPr/>
            <p:nvPr/>
          </p:nvSpPr>
          <p:spPr>
            <a:xfrm>
              <a:off x="2485048" y="3274551"/>
              <a:ext cx="49689" cy="104674"/>
            </a:xfrm>
            <a:custGeom>
              <a:avLst/>
              <a:gdLst/>
              <a:ahLst/>
              <a:cxnLst/>
              <a:rect l="l" t="t" r="r" b="b"/>
              <a:pathLst>
                <a:path w="1529" h="3221" extrusionOk="0">
                  <a:moveTo>
                    <a:pt x="268" y="0"/>
                  </a:moveTo>
                  <a:cubicBezTo>
                    <a:pt x="241" y="0"/>
                    <a:pt x="214" y="5"/>
                    <a:pt x="187" y="15"/>
                  </a:cubicBezTo>
                  <a:cubicBezTo>
                    <a:pt x="63" y="59"/>
                    <a:pt x="0" y="196"/>
                    <a:pt x="46" y="319"/>
                  </a:cubicBezTo>
                  <a:lnTo>
                    <a:pt x="1040" y="3065"/>
                  </a:lnTo>
                  <a:cubicBezTo>
                    <a:pt x="1074" y="3158"/>
                    <a:pt x="1161" y="3221"/>
                    <a:pt x="1262" y="3221"/>
                  </a:cubicBezTo>
                  <a:cubicBezTo>
                    <a:pt x="1289" y="3221"/>
                    <a:pt x="1315" y="3215"/>
                    <a:pt x="1340" y="3205"/>
                  </a:cubicBezTo>
                  <a:cubicBezTo>
                    <a:pt x="1464" y="3162"/>
                    <a:pt x="1528" y="3027"/>
                    <a:pt x="1483" y="2903"/>
                  </a:cubicBezTo>
                  <a:lnTo>
                    <a:pt x="491" y="160"/>
                  </a:lnTo>
                  <a:cubicBezTo>
                    <a:pt x="456" y="61"/>
                    <a:pt x="365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9" name="Google Shape;1579;p36"/>
            <p:cNvSpPr/>
            <p:nvPr/>
          </p:nvSpPr>
          <p:spPr>
            <a:xfrm>
              <a:off x="2502955" y="3505608"/>
              <a:ext cx="714165" cy="688882"/>
            </a:xfrm>
            <a:custGeom>
              <a:avLst/>
              <a:gdLst/>
              <a:ahLst/>
              <a:cxnLst/>
              <a:rect l="l" t="t" r="r" b="b"/>
              <a:pathLst>
                <a:path w="21976" h="21198" extrusionOk="0">
                  <a:moveTo>
                    <a:pt x="12182" y="12904"/>
                  </a:moveTo>
                  <a:lnTo>
                    <a:pt x="12182" y="12904"/>
                  </a:lnTo>
                  <a:cubicBezTo>
                    <a:pt x="12232" y="12939"/>
                    <a:pt x="12278" y="12978"/>
                    <a:pt x="12317" y="13026"/>
                  </a:cubicBezTo>
                  <a:cubicBezTo>
                    <a:pt x="12319" y="13029"/>
                    <a:pt x="12319" y="13031"/>
                    <a:pt x="12318" y="13031"/>
                  </a:cubicBezTo>
                  <a:cubicBezTo>
                    <a:pt x="12310" y="13031"/>
                    <a:pt x="12263" y="12990"/>
                    <a:pt x="12207" y="12933"/>
                  </a:cubicBezTo>
                  <a:lnTo>
                    <a:pt x="12182" y="12904"/>
                  </a:lnTo>
                  <a:close/>
                  <a:moveTo>
                    <a:pt x="5101" y="0"/>
                  </a:moveTo>
                  <a:lnTo>
                    <a:pt x="0" y="1226"/>
                  </a:lnTo>
                  <a:cubicBezTo>
                    <a:pt x="956" y="6375"/>
                    <a:pt x="1743" y="8095"/>
                    <a:pt x="3560" y="13009"/>
                  </a:cubicBezTo>
                  <a:cubicBezTo>
                    <a:pt x="5176" y="17382"/>
                    <a:pt x="6853" y="21198"/>
                    <a:pt x="10361" y="21198"/>
                  </a:cubicBezTo>
                  <a:cubicBezTo>
                    <a:pt x="11693" y="21198"/>
                    <a:pt x="13291" y="20647"/>
                    <a:pt x="15249" y="19367"/>
                  </a:cubicBezTo>
                  <a:cubicBezTo>
                    <a:pt x="16751" y="18384"/>
                    <a:pt x="18102" y="17233"/>
                    <a:pt x="19350" y="16070"/>
                  </a:cubicBezTo>
                  <a:cubicBezTo>
                    <a:pt x="20256" y="15224"/>
                    <a:pt x="21127" y="14364"/>
                    <a:pt x="21976" y="13490"/>
                  </a:cubicBezTo>
                  <a:cubicBezTo>
                    <a:pt x="20520" y="12121"/>
                    <a:pt x="17609" y="9317"/>
                    <a:pt x="15797" y="7073"/>
                  </a:cubicBezTo>
                  <a:cubicBezTo>
                    <a:pt x="14333" y="8644"/>
                    <a:pt x="12849" y="10181"/>
                    <a:pt x="11229" y="11525"/>
                  </a:cubicBezTo>
                  <a:cubicBezTo>
                    <a:pt x="9182" y="7141"/>
                    <a:pt x="6864" y="4565"/>
                    <a:pt x="5101" y="0"/>
                  </a:cubicBez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80" name="Google Shape;1580;p36"/>
            <p:cNvSpPr/>
            <p:nvPr/>
          </p:nvSpPr>
          <p:spPr>
            <a:xfrm>
              <a:off x="2859257" y="3872505"/>
              <a:ext cx="93820" cy="171847"/>
            </a:xfrm>
            <a:custGeom>
              <a:avLst/>
              <a:gdLst/>
              <a:ahLst/>
              <a:cxnLst/>
              <a:rect l="l" t="t" r="r" b="b"/>
              <a:pathLst>
                <a:path w="2887" h="5288" extrusionOk="0">
                  <a:moveTo>
                    <a:pt x="268" y="1"/>
                  </a:moveTo>
                  <a:cubicBezTo>
                    <a:pt x="192" y="1"/>
                    <a:pt x="118" y="38"/>
                    <a:pt x="73" y="106"/>
                  </a:cubicBezTo>
                  <a:cubicBezTo>
                    <a:pt x="0" y="212"/>
                    <a:pt x="27" y="356"/>
                    <a:pt x="132" y="431"/>
                  </a:cubicBezTo>
                  <a:cubicBezTo>
                    <a:pt x="223" y="491"/>
                    <a:pt x="2347" y="1966"/>
                    <a:pt x="1581" y="4993"/>
                  </a:cubicBezTo>
                  <a:cubicBezTo>
                    <a:pt x="1549" y="5118"/>
                    <a:pt x="1625" y="5247"/>
                    <a:pt x="1751" y="5280"/>
                  </a:cubicBezTo>
                  <a:cubicBezTo>
                    <a:pt x="1770" y="5284"/>
                    <a:pt x="1790" y="5285"/>
                    <a:pt x="1809" y="5287"/>
                  </a:cubicBezTo>
                  <a:cubicBezTo>
                    <a:pt x="1918" y="5285"/>
                    <a:pt x="2011" y="5213"/>
                    <a:pt x="2037" y="5109"/>
                  </a:cubicBezTo>
                  <a:cubicBezTo>
                    <a:pt x="2887" y="1751"/>
                    <a:pt x="420" y="54"/>
                    <a:pt x="394" y="37"/>
                  </a:cubicBezTo>
                  <a:cubicBezTo>
                    <a:pt x="355" y="12"/>
                    <a:pt x="311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81" name="Google Shape;1581;p36"/>
            <p:cNvSpPr/>
            <p:nvPr/>
          </p:nvSpPr>
          <p:spPr>
            <a:xfrm>
              <a:off x="2881063" y="3618180"/>
              <a:ext cx="414863" cy="474269"/>
            </a:xfrm>
            <a:custGeom>
              <a:avLst/>
              <a:gdLst/>
              <a:ahLst/>
              <a:cxnLst/>
              <a:rect l="l" t="t" r="r" b="b"/>
              <a:pathLst>
                <a:path w="12766" h="14594" extrusionOk="0">
                  <a:moveTo>
                    <a:pt x="3894" y="0"/>
                  </a:moveTo>
                  <a:cubicBezTo>
                    <a:pt x="3894" y="0"/>
                    <a:pt x="1435" y="1606"/>
                    <a:pt x="0" y="7297"/>
                  </a:cubicBezTo>
                  <a:cubicBezTo>
                    <a:pt x="0" y="7297"/>
                    <a:pt x="4316" y="13972"/>
                    <a:pt x="8732" y="14594"/>
                  </a:cubicBezTo>
                  <a:lnTo>
                    <a:pt x="12766" y="1971"/>
                  </a:lnTo>
                  <a:lnTo>
                    <a:pt x="389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82" name="Google Shape;1582;p36"/>
            <p:cNvSpPr/>
            <p:nvPr/>
          </p:nvSpPr>
          <p:spPr>
            <a:xfrm>
              <a:off x="3844191" y="3579897"/>
              <a:ext cx="288415" cy="1210337"/>
            </a:xfrm>
            <a:custGeom>
              <a:avLst/>
              <a:gdLst/>
              <a:ahLst/>
              <a:cxnLst/>
              <a:rect l="l" t="t" r="r" b="b"/>
              <a:pathLst>
                <a:path w="8875" h="37244" extrusionOk="0">
                  <a:moveTo>
                    <a:pt x="3601" y="0"/>
                  </a:moveTo>
                  <a:cubicBezTo>
                    <a:pt x="3563" y="0"/>
                    <a:pt x="3526" y="2"/>
                    <a:pt x="3489" y="6"/>
                  </a:cubicBezTo>
                  <a:lnTo>
                    <a:pt x="0" y="11226"/>
                  </a:lnTo>
                  <a:lnTo>
                    <a:pt x="2761" y="37243"/>
                  </a:lnTo>
                  <a:lnTo>
                    <a:pt x="8874" y="36905"/>
                  </a:lnTo>
                  <a:lnTo>
                    <a:pt x="8460" y="7935"/>
                  </a:lnTo>
                  <a:cubicBezTo>
                    <a:pt x="7750" y="4899"/>
                    <a:pt x="5513" y="0"/>
                    <a:pt x="3601" y="0"/>
                  </a:cubicBez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83" name="Google Shape;1583;p36"/>
            <p:cNvSpPr/>
            <p:nvPr/>
          </p:nvSpPr>
          <p:spPr>
            <a:xfrm>
              <a:off x="2944173" y="3456310"/>
              <a:ext cx="1224538" cy="555122"/>
            </a:xfrm>
            <a:custGeom>
              <a:avLst/>
              <a:gdLst/>
              <a:ahLst/>
              <a:cxnLst/>
              <a:rect l="l" t="t" r="r" b="b"/>
              <a:pathLst>
                <a:path w="37681" h="17082" extrusionOk="0">
                  <a:moveTo>
                    <a:pt x="12594" y="0"/>
                  </a:moveTo>
                  <a:cubicBezTo>
                    <a:pt x="9457" y="0"/>
                    <a:pt x="3252" y="659"/>
                    <a:pt x="1695" y="5696"/>
                  </a:cubicBezTo>
                  <a:cubicBezTo>
                    <a:pt x="0" y="11187"/>
                    <a:pt x="1695" y="15824"/>
                    <a:pt x="1695" y="15824"/>
                  </a:cubicBezTo>
                  <a:lnTo>
                    <a:pt x="37246" y="17082"/>
                  </a:lnTo>
                  <a:cubicBezTo>
                    <a:pt x="37246" y="17082"/>
                    <a:pt x="37681" y="294"/>
                    <a:pt x="22430" y="81"/>
                  </a:cubicBezTo>
                  <a:lnTo>
                    <a:pt x="14430" y="83"/>
                  </a:lnTo>
                  <a:cubicBezTo>
                    <a:pt x="14430" y="83"/>
                    <a:pt x="13704" y="0"/>
                    <a:pt x="125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84" name="Google Shape;1584;p36"/>
            <p:cNvSpPr/>
            <p:nvPr/>
          </p:nvSpPr>
          <p:spPr>
            <a:xfrm>
              <a:off x="3077965" y="3745700"/>
              <a:ext cx="1009307" cy="1048272"/>
            </a:xfrm>
            <a:custGeom>
              <a:avLst/>
              <a:gdLst/>
              <a:ahLst/>
              <a:cxnLst/>
              <a:rect l="l" t="t" r="r" b="b"/>
              <a:pathLst>
                <a:path w="31058" h="32257" extrusionOk="0">
                  <a:moveTo>
                    <a:pt x="26858" y="0"/>
                  </a:moveTo>
                  <a:lnTo>
                    <a:pt x="1" y="2537"/>
                  </a:lnTo>
                  <a:lnTo>
                    <a:pt x="2606" y="19614"/>
                  </a:lnTo>
                  <a:cubicBezTo>
                    <a:pt x="2650" y="19899"/>
                    <a:pt x="2650" y="20189"/>
                    <a:pt x="2604" y="20474"/>
                  </a:cubicBezTo>
                  <a:lnTo>
                    <a:pt x="900" y="31450"/>
                  </a:lnTo>
                  <a:cubicBezTo>
                    <a:pt x="4649" y="32081"/>
                    <a:pt x="10593" y="32257"/>
                    <a:pt x="16031" y="32257"/>
                  </a:cubicBezTo>
                  <a:cubicBezTo>
                    <a:pt x="22796" y="32257"/>
                    <a:pt x="28777" y="31986"/>
                    <a:pt x="28777" y="31986"/>
                  </a:cubicBezTo>
                  <a:lnTo>
                    <a:pt x="27559" y="18852"/>
                  </a:lnTo>
                  <a:cubicBezTo>
                    <a:pt x="27559" y="18852"/>
                    <a:pt x="31057" y="16678"/>
                    <a:pt x="30130" y="11559"/>
                  </a:cubicBezTo>
                  <a:cubicBezTo>
                    <a:pt x="29727" y="9334"/>
                    <a:pt x="26858" y="0"/>
                    <a:pt x="268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85" name="Google Shape;1585;p36"/>
            <p:cNvSpPr/>
            <p:nvPr/>
          </p:nvSpPr>
          <p:spPr>
            <a:xfrm>
              <a:off x="3228331" y="3364309"/>
              <a:ext cx="404074" cy="459645"/>
            </a:xfrm>
            <a:custGeom>
              <a:avLst/>
              <a:gdLst/>
              <a:ahLst/>
              <a:cxnLst/>
              <a:rect l="l" t="t" r="r" b="b"/>
              <a:pathLst>
                <a:path w="12434" h="14144" extrusionOk="0">
                  <a:moveTo>
                    <a:pt x="5741" y="1"/>
                  </a:moveTo>
                  <a:lnTo>
                    <a:pt x="1" y="3130"/>
                  </a:lnTo>
                  <a:lnTo>
                    <a:pt x="7088" y="8527"/>
                  </a:lnTo>
                  <a:lnTo>
                    <a:pt x="4649" y="9830"/>
                  </a:lnTo>
                  <a:lnTo>
                    <a:pt x="12434" y="14144"/>
                  </a:lnTo>
                  <a:lnTo>
                    <a:pt x="5686" y="2912"/>
                  </a:lnTo>
                  <a:lnTo>
                    <a:pt x="57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86" name="Google Shape;1586;p36"/>
            <p:cNvSpPr/>
            <p:nvPr/>
          </p:nvSpPr>
          <p:spPr>
            <a:xfrm>
              <a:off x="3219947" y="3458487"/>
              <a:ext cx="423052" cy="373136"/>
            </a:xfrm>
            <a:custGeom>
              <a:avLst/>
              <a:gdLst/>
              <a:ahLst/>
              <a:cxnLst/>
              <a:rect l="l" t="t" r="r" b="b"/>
              <a:pathLst>
                <a:path w="13018" h="11482" extrusionOk="0">
                  <a:moveTo>
                    <a:pt x="263" y="1"/>
                  </a:moveTo>
                  <a:cubicBezTo>
                    <a:pt x="195" y="1"/>
                    <a:pt x="129" y="30"/>
                    <a:pt x="82" y="86"/>
                  </a:cubicBezTo>
                  <a:cubicBezTo>
                    <a:pt x="0" y="185"/>
                    <a:pt x="12" y="331"/>
                    <a:pt x="109" y="415"/>
                  </a:cubicBezTo>
                  <a:lnTo>
                    <a:pt x="4709" y="4219"/>
                  </a:lnTo>
                  <a:lnTo>
                    <a:pt x="2579" y="5357"/>
                  </a:lnTo>
                  <a:cubicBezTo>
                    <a:pt x="2416" y="5444"/>
                    <a:pt x="2412" y="5678"/>
                    <a:pt x="2575" y="5771"/>
                  </a:cubicBezTo>
                  <a:lnTo>
                    <a:pt x="12574" y="11449"/>
                  </a:lnTo>
                  <a:cubicBezTo>
                    <a:pt x="12610" y="11470"/>
                    <a:pt x="12650" y="11481"/>
                    <a:pt x="12690" y="11481"/>
                  </a:cubicBezTo>
                  <a:cubicBezTo>
                    <a:pt x="12690" y="11481"/>
                    <a:pt x="12691" y="11481"/>
                    <a:pt x="12692" y="11481"/>
                  </a:cubicBezTo>
                  <a:cubicBezTo>
                    <a:pt x="12933" y="11481"/>
                    <a:pt x="13018" y="11160"/>
                    <a:pt x="12808" y="11040"/>
                  </a:cubicBezTo>
                  <a:lnTo>
                    <a:pt x="3179" y="5574"/>
                  </a:lnTo>
                  <a:lnTo>
                    <a:pt x="5241" y="4470"/>
                  </a:lnTo>
                  <a:cubicBezTo>
                    <a:pt x="5389" y="4390"/>
                    <a:pt x="5410" y="4187"/>
                    <a:pt x="5281" y="4080"/>
                  </a:cubicBezTo>
                  <a:lnTo>
                    <a:pt x="409" y="52"/>
                  </a:lnTo>
                  <a:cubicBezTo>
                    <a:pt x="366" y="17"/>
                    <a:pt x="314" y="1"/>
                    <a:pt x="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87" name="Google Shape;1587;p36"/>
            <p:cNvSpPr/>
            <p:nvPr/>
          </p:nvSpPr>
          <p:spPr>
            <a:xfrm>
              <a:off x="3632373" y="3374448"/>
              <a:ext cx="182571" cy="449505"/>
            </a:xfrm>
            <a:custGeom>
              <a:avLst/>
              <a:gdLst/>
              <a:ahLst/>
              <a:cxnLst/>
              <a:rect l="l" t="t" r="r" b="b"/>
              <a:pathLst>
                <a:path w="5618" h="13832" extrusionOk="0">
                  <a:moveTo>
                    <a:pt x="1202" y="0"/>
                  </a:moveTo>
                  <a:lnTo>
                    <a:pt x="1" y="13832"/>
                  </a:lnTo>
                  <a:lnTo>
                    <a:pt x="3752" y="8918"/>
                  </a:lnTo>
                  <a:lnTo>
                    <a:pt x="2448" y="8215"/>
                  </a:lnTo>
                  <a:lnTo>
                    <a:pt x="5618" y="3003"/>
                  </a:lnTo>
                  <a:lnTo>
                    <a:pt x="12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88" name="Google Shape;1588;p36"/>
            <p:cNvSpPr/>
            <p:nvPr/>
          </p:nvSpPr>
          <p:spPr>
            <a:xfrm>
              <a:off x="3622493" y="3464401"/>
              <a:ext cx="201160" cy="367222"/>
            </a:xfrm>
            <a:custGeom>
              <a:avLst/>
              <a:gdLst/>
              <a:ahLst/>
              <a:cxnLst/>
              <a:rect l="l" t="t" r="r" b="b"/>
              <a:pathLst>
                <a:path w="6190" h="11300" extrusionOk="0">
                  <a:moveTo>
                    <a:pt x="5920" y="1"/>
                  </a:moveTo>
                  <a:cubicBezTo>
                    <a:pt x="5845" y="1"/>
                    <a:pt x="5771" y="38"/>
                    <a:pt x="5726" y="105"/>
                  </a:cubicBezTo>
                  <a:lnTo>
                    <a:pt x="3335" y="3727"/>
                  </a:lnTo>
                  <a:lnTo>
                    <a:pt x="4635" y="4424"/>
                  </a:lnTo>
                  <a:lnTo>
                    <a:pt x="111" y="10929"/>
                  </a:lnTo>
                  <a:cubicBezTo>
                    <a:pt x="1" y="11085"/>
                    <a:pt x="113" y="11299"/>
                    <a:pt x="303" y="11299"/>
                  </a:cubicBezTo>
                  <a:cubicBezTo>
                    <a:pt x="381" y="11299"/>
                    <a:pt x="453" y="11261"/>
                    <a:pt x="498" y="11197"/>
                  </a:cubicBezTo>
                  <a:lnTo>
                    <a:pt x="5325" y="4261"/>
                  </a:lnTo>
                  <a:lnTo>
                    <a:pt x="4016" y="3556"/>
                  </a:lnTo>
                  <a:lnTo>
                    <a:pt x="6119" y="364"/>
                  </a:lnTo>
                  <a:cubicBezTo>
                    <a:pt x="6189" y="256"/>
                    <a:pt x="6159" y="111"/>
                    <a:pt x="6051" y="41"/>
                  </a:cubicBezTo>
                  <a:cubicBezTo>
                    <a:pt x="6010" y="14"/>
                    <a:pt x="5965" y="1"/>
                    <a:pt x="59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89" name="Google Shape;1589;p36"/>
            <p:cNvSpPr/>
            <p:nvPr/>
          </p:nvSpPr>
          <p:spPr>
            <a:xfrm>
              <a:off x="3777116" y="3758926"/>
              <a:ext cx="138667" cy="181466"/>
            </a:xfrm>
            <a:custGeom>
              <a:avLst/>
              <a:gdLst/>
              <a:ahLst/>
              <a:cxnLst/>
              <a:rect l="l" t="t" r="r" b="b"/>
              <a:pathLst>
                <a:path w="4267" h="5584" extrusionOk="0">
                  <a:moveTo>
                    <a:pt x="1770" y="0"/>
                  </a:moveTo>
                  <a:cubicBezTo>
                    <a:pt x="1620" y="0"/>
                    <a:pt x="1471" y="28"/>
                    <a:pt x="1327" y="87"/>
                  </a:cubicBezTo>
                  <a:cubicBezTo>
                    <a:pt x="396" y="469"/>
                    <a:pt x="1" y="1987"/>
                    <a:pt x="445" y="3481"/>
                  </a:cubicBezTo>
                  <a:cubicBezTo>
                    <a:pt x="823" y="4744"/>
                    <a:pt x="1678" y="5584"/>
                    <a:pt x="2498" y="5584"/>
                  </a:cubicBezTo>
                  <a:cubicBezTo>
                    <a:pt x="2647" y="5584"/>
                    <a:pt x="2796" y="5556"/>
                    <a:pt x="2940" y="5497"/>
                  </a:cubicBezTo>
                  <a:cubicBezTo>
                    <a:pt x="3871" y="5117"/>
                    <a:pt x="4267" y="3597"/>
                    <a:pt x="3822" y="2103"/>
                  </a:cubicBezTo>
                  <a:cubicBezTo>
                    <a:pt x="3446" y="841"/>
                    <a:pt x="2589" y="0"/>
                    <a:pt x="17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0" name="Google Shape;1590;p36"/>
            <p:cNvSpPr/>
            <p:nvPr/>
          </p:nvSpPr>
          <p:spPr>
            <a:xfrm>
              <a:off x="3803797" y="3769488"/>
              <a:ext cx="109582" cy="150463"/>
            </a:xfrm>
            <a:custGeom>
              <a:avLst/>
              <a:gdLst/>
              <a:ahLst/>
              <a:cxnLst/>
              <a:rect l="l" t="t" r="r" b="b"/>
              <a:pathLst>
                <a:path w="3372" h="4630" extrusionOk="0">
                  <a:moveTo>
                    <a:pt x="1339" y="1"/>
                  </a:moveTo>
                  <a:cubicBezTo>
                    <a:pt x="1229" y="1"/>
                    <a:pt x="1121" y="21"/>
                    <a:pt x="1015" y="64"/>
                  </a:cubicBezTo>
                  <a:cubicBezTo>
                    <a:pt x="289" y="361"/>
                    <a:pt x="1" y="1609"/>
                    <a:pt x="371" y="2852"/>
                  </a:cubicBezTo>
                  <a:cubicBezTo>
                    <a:pt x="688" y="3914"/>
                    <a:pt x="1384" y="4629"/>
                    <a:pt x="2033" y="4629"/>
                  </a:cubicBezTo>
                  <a:cubicBezTo>
                    <a:pt x="2143" y="4629"/>
                    <a:pt x="2251" y="4609"/>
                    <a:pt x="2357" y="4566"/>
                  </a:cubicBezTo>
                  <a:cubicBezTo>
                    <a:pt x="3083" y="4269"/>
                    <a:pt x="3371" y="3021"/>
                    <a:pt x="3001" y="1778"/>
                  </a:cubicBezTo>
                  <a:cubicBezTo>
                    <a:pt x="2684" y="716"/>
                    <a:pt x="1988" y="1"/>
                    <a:pt x="13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1" name="Google Shape;1591;p36"/>
            <p:cNvSpPr/>
            <p:nvPr/>
          </p:nvSpPr>
          <p:spPr>
            <a:xfrm>
              <a:off x="3840162" y="3803513"/>
              <a:ext cx="55311" cy="74874"/>
            </a:xfrm>
            <a:custGeom>
              <a:avLst/>
              <a:gdLst/>
              <a:ahLst/>
              <a:cxnLst/>
              <a:rect l="l" t="t" r="r" b="b"/>
              <a:pathLst>
                <a:path w="1702" h="2304" extrusionOk="0">
                  <a:moveTo>
                    <a:pt x="666" y="1"/>
                  </a:moveTo>
                  <a:cubicBezTo>
                    <a:pt x="604" y="1"/>
                    <a:pt x="542" y="14"/>
                    <a:pt x="483" y="42"/>
                  </a:cubicBezTo>
                  <a:cubicBezTo>
                    <a:pt x="126" y="209"/>
                    <a:pt x="1" y="841"/>
                    <a:pt x="206" y="1455"/>
                  </a:cubicBezTo>
                  <a:cubicBezTo>
                    <a:pt x="376" y="1966"/>
                    <a:pt x="720" y="2304"/>
                    <a:pt x="1038" y="2304"/>
                  </a:cubicBezTo>
                  <a:cubicBezTo>
                    <a:pt x="1100" y="2304"/>
                    <a:pt x="1162" y="2290"/>
                    <a:pt x="1221" y="2263"/>
                  </a:cubicBezTo>
                  <a:cubicBezTo>
                    <a:pt x="1578" y="2096"/>
                    <a:pt x="1701" y="1463"/>
                    <a:pt x="1498" y="849"/>
                  </a:cubicBezTo>
                  <a:cubicBezTo>
                    <a:pt x="1327" y="338"/>
                    <a:pt x="983" y="1"/>
                    <a:pt x="6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2" name="Google Shape;1592;p36"/>
            <p:cNvSpPr/>
            <p:nvPr/>
          </p:nvSpPr>
          <p:spPr>
            <a:xfrm>
              <a:off x="3277305" y="3305879"/>
              <a:ext cx="601691" cy="542221"/>
            </a:xfrm>
            <a:custGeom>
              <a:avLst/>
              <a:gdLst/>
              <a:ahLst/>
              <a:cxnLst/>
              <a:rect l="l" t="t" r="r" b="b"/>
              <a:pathLst>
                <a:path w="18515" h="16685" extrusionOk="0">
                  <a:moveTo>
                    <a:pt x="8642" y="1"/>
                  </a:moveTo>
                  <a:cubicBezTo>
                    <a:pt x="7937" y="1"/>
                    <a:pt x="7213" y="92"/>
                    <a:pt x="6490" y="282"/>
                  </a:cubicBezTo>
                  <a:cubicBezTo>
                    <a:pt x="2497" y="1335"/>
                    <a:pt x="1" y="5040"/>
                    <a:pt x="924" y="8541"/>
                  </a:cubicBezTo>
                  <a:lnTo>
                    <a:pt x="2117" y="13069"/>
                  </a:lnTo>
                  <a:cubicBezTo>
                    <a:pt x="2146" y="13176"/>
                    <a:pt x="2242" y="13245"/>
                    <a:pt x="2347" y="13245"/>
                  </a:cubicBezTo>
                  <a:cubicBezTo>
                    <a:pt x="2367" y="13245"/>
                    <a:pt x="2386" y="13243"/>
                    <a:pt x="2406" y="13238"/>
                  </a:cubicBezTo>
                  <a:cubicBezTo>
                    <a:pt x="2532" y="13204"/>
                    <a:pt x="2608" y="13074"/>
                    <a:pt x="2573" y="12949"/>
                  </a:cubicBezTo>
                  <a:lnTo>
                    <a:pt x="1380" y="8421"/>
                  </a:lnTo>
                  <a:cubicBezTo>
                    <a:pt x="523" y="5172"/>
                    <a:pt x="2870" y="1727"/>
                    <a:pt x="6611" y="740"/>
                  </a:cubicBezTo>
                  <a:cubicBezTo>
                    <a:pt x="7296" y="560"/>
                    <a:pt x="7980" y="473"/>
                    <a:pt x="8647" y="473"/>
                  </a:cubicBezTo>
                  <a:cubicBezTo>
                    <a:pt x="11624" y="473"/>
                    <a:pt x="14249" y="2188"/>
                    <a:pt x="14949" y="4843"/>
                  </a:cubicBezTo>
                  <a:lnTo>
                    <a:pt x="18026" y="16508"/>
                  </a:lnTo>
                  <a:cubicBezTo>
                    <a:pt x="18052" y="16611"/>
                    <a:pt x="18145" y="16683"/>
                    <a:pt x="18254" y="16685"/>
                  </a:cubicBezTo>
                  <a:cubicBezTo>
                    <a:pt x="18273" y="16683"/>
                    <a:pt x="18294" y="16681"/>
                    <a:pt x="18315" y="16675"/>
                  </a:cubicBezTo>
                  <a:cubicBezTo>
                    <a:pt x="18440" y="16643"/>
                    <a:pt x="18514" y="16514"/>
                    <a:pt x="18482" y="16386"/>
                  </a:cubicBezTo>
                  <a:lnTo>
                    <a:pt x="15405" y="4721"/>
                  </a:lnTo>
                  <a:cubicBezTo>
                    <a:pt x="14649" y="1855"/>
                    <a:pt x="11830" y="1"/>
                    <a:pt x="86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3" name="Google Shape;1593;p36"/>
            <p:cNvSpPr/>
            <p:nvPr/>
          </p:nvSpPr>
          <p:spPr>
            <a:xfrm>
              <a:off x="3413112" y="3224342"/>
              <a:ext cx="258323" cy="234599"/>
            </a:xfrm>
            <a:custGeom>
              <a:avLst/>
              <a:gdLst/>
              <a:ahLst/>
              <a:cxnLst/>
              <a:rect l="l" t="t" r="r" b="b"/>
              <a:pathLst>
                <a:path w="7949" h="7219" extrusionOk="0">
                  <a:moveTo>
                    <a:pt x="0" y="0"/>
                  </a:moveTo>
                  <a:lnTo>
                    <a:pt x="0" y="7219"/>
                  </a:lnTo>
                  <a:lnTo>
                    <a:pt x="7949" y="7219"/>
                  </a:lnTo>
                  <a:lnTo>
                    <a:pt x="7949" y="0"/>
                  </a:ln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4" name="Google Shape;1594;p36"/>
            <p:cNvSpPr/>
            <p:nvPr/>
          </p:nvSpPr>
          <p:spPr>
            <a:xfrm>
              <a:off x="3414899" y="3299672"/>
              <a:ext cx="258193" cy="107892"/>
            </a:xfrm>
            <a:custGeom>
              <a:avLst/>
              <a:gdLst/>
              <a:ahLst/>
              <a:cxnLst/>
              <a:rect l="l" t="t" r="r" b="b"/>
              <a:pathLst>
                <a:path w="7945" h="3320" extrusionOk="0">
                  <a:moveTo>
                    <a:pt x="0" y="0"/>
                  </a:moveTo>
                  <a:lnTo>
                    <a:pt x="0" y="1990"/>
                  </a:lnTo>
                  <a:lnTo>
                    <a:pt x="1644" y="2573"/>
                  </a:lnTo>
                  <a:cubicBezTo>
                    <a:pt x="3033" y="3068"/>
                    <a:pt x="4494" y="3319"/>
                    <a:pt x="5963" y="3319"/>
                  </a:cubicBezTo>
                  <a:cubicBezTo>
                    <a:pt x="6378" y="3319"/>
                    <a:pt x="6793" y="3299"/>
                    <a:pt x="7208" y="3259"/>
                  </a:cubicBezTo>
                  <a:lnTo>
                    <a:pt x="7945" y="3187"/>
                  </a:lnTo>
                  <a:lnTo>
                    <a:pt x="7943" y="0"/>
                  </a:lnTo>
                  <a:close/>
                </a:path>
              </a:pathLst>
            </a:custGeom>
            <a:solidFill>
              <a:schemeClr val="hlink">
                <a:alpha val="19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5" name="Google Shape;1595;p36"/>
            <p:cNvSpPr/>
            <p:nvPr/>
          </p:nvSpPr>
          <p:spPr>
            <a:xfrm>
              <a:off x="3786378" y="3133187"/>
              <a:ext cx="71040" cy="80074"/>
            </a:xfrm>
            <a:custGeom>
              <a:avLst/>
              <a:gdLst/>
              <a:ahLst/>
              <a:cxnLst/>
              <a:rect l="l" t="t" r="r" b="b"/>
              <a:pathLst>
                <a:path w="2186" h="2464" extrusionOk="0">
                  <a:moveTo>
                    <a:pt x="1071" y="1"/>
                  </a:moveTo>
                  <a:cubicBezTo>
                    <a:pt x="1054" y="1"/>
                    <a:pt x="1037" y="1"/>
                    <a:pt x="1019" y="2"/>
                  </a:cubicBezTo>
                  <a:lnTo>
                    <a:pt x="1046" y="474"/>
                  </a:lnTo>
                  <a:cubicBezTo>
                    <a:pt x="1054" y="473"/>
                    <a:pt x="1063" y="473"/>
                    <a:pt x="1071" y="473"/>
                  </a:cubicBezTo>
                  <a:cubicBezTo>
                    <a:pt x="1395" y="473"/>
                    <a:pt x="1672" y="790"/>
                    <a:pt x="1694" y="1198"/>
                  </a:cubicBezTo>
                  <a:cubicBezTo>
                    <a:pt x="1709" y="1397"/>
                    <a:pt x="1654" y="1597"/>
                    <a:pt x="1536" y="1760"/>
                  </a:cubicBezTo>
                  <a:cubicBezTo>
                    <a:pt x="1430" y="1899"/>
                    <a:pt x="1287" y="1982"/>
                    <a:pt x="1133" y="1990"/>
                  </a:cubicBezTo>
                  <a:cubicBezTo>
                    <a:pt x="1124" y="1990"/>
                    <a:pt x="1115" y="1991"/>
                    <a:pt x="1105" y="1991"/>
                  </a:cubicBezTo>
                  <a:cubicBezTo>
                    <a:pt x="785" y="1991"/>
                    <a:pt x="507" y="1672"/>
                    <a:pt x="485" y="1266"/>
                  </a:cubicBezTo>
                  <a:cubicBezTo>
                    <a:pt x="478" y="1154"/>
                    <a:pt x="497" y="1085"/>
                    <a:pt x="575" y="947"/>
                  </a:cubicBezTo>
                  <a:lnTo>
                    <a:pt x="160" y="719"/>
                  </a:lnTo>
                  <a:cubicBezTo>
                    <a:pt x="61" y="901"/>
                    <a:pt x="1" y="1063"/>
                    <a:pt x="14" y="1293"/>
                  </a:cubicBezTo>
                  <a:cubicBezTo>
                    <a:pt x="52" y="1950"/>
                    <a:pt x="537" y="2463"/>
                    <a:pt x="1107" y="2463"/>
                  </a:cubicBezTo>
                  <a:cubicBezTo>
                    <a:pt x="1124" y="2463"/>
                    <a:pt x="1143" y="2463"/>
                    <a:pt x="1160" y="2461"/>
                  </a:cubicBezTo>
                  <a:cubicBezTo>
                    <a:pt x="1454" y="2444"/>
                    <a:pt x="1722" y="2296"/>
                    <a:pt x="1912" y="2043"/>
                  </a:cubicBezTo>
                  <a:cubicBezTo>
                    <a:pt x="2097" y="1790"/>
                    <a:pt x="2186" y="1483"/>
                    <a:pt x="2165" y="1171"/>
                  </a:cubicBezTo>
                  <a:cubicBezTo>
                    <a:pt x="2128" y="513"/>
                    <a:pt x="1640" y="1"/>
                    <a:pt x="10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6" name="Google Shape;1596;p36"/>
            <p:cNvSpPr/>
            <p:nvPr/>
          </p:nvSpPr>
          <p:spPr>
            <a:xfrm>
              <a:off x="3214325" y="3080866"/>
              <a:ext cx="171749" cy="167980"/>
            </a:xfrm>
            <a:custGeom>
              <a:avLst/>
              <a:gdLst/>
              <a:ahLst/>
              <a:cxnLst/>
              <a:rect l="l" t="t" r="r" b="b"/>
              <a:pathLst>
                <a:path w="5285" h="5169" extrusionOk="0">
                  <a:moveTo>
                    <a:pt x="2595" y="0"/>
                  </a:moveTo>
                  <a:cubicBezTo>
                    <a:pt x="2464" y="0"/>
                    <a:pt x="2331" y="12"/>
                    <a:pt x="2197" y="35"/>
                  </a:cubicBezTo>
                  <a:cubicBezTo>
                    <a:pt x="873" y="267"/>
                    <a:pt x="0" y="1597"/>
                    <a:pt x="246" y="3005"/>
                  </a:cubicBezTo>
                  <a:cubicBezTo>
                    <a:pt x="466" y="4269"/>
                    <a:pt x="1517" y="5168"/>
                    <a:pt x="2689" y="5168"/>
                  </a:cubicBezTo>
                  <a:cubicBezTo>
                    <a:pt x="2820" y="5168"/>
                    <a:pt x="2953" y="5157"/>
                    <a:pt x="3086" y="5133"/>
                  </a:cubicBezTo>
                  <a:cubicBezTo>
                    <a:pt x="4411" y="4902"/>
                    <a:pt x="5285" y="3573"/>
                    <a:pt x="5038" y="2165"/>
                  </a:cubicBezTo>
                  <a:cubicBezTo>
                    <a:pt x="4817" y="898"/>
                    <a:pt x="3766" y="0"/>
                    <a:pt x="2595" y="0"/>
                  </a:cubicBez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7" name="Google Shape;1597;p36"/>
            <p:cNvSpPr/>
            <p:nvPr/>
          </p:nvSpPr>
          <p:spPr>
            <a:xfrm>
              <a:off x="3214325" y="3080866"/>
              <a:ext cx="171749" cy="167980"/>
            </a:xfrm>
            <a:custGeom>
              <a:avLst/>
              <a:gdLst/>
              <a:ahLst/>
              <a:cxnLst/>
              <a:rect l="l" t="t" r="r" b="b"/>
              <a:pathLst>
                <a:path w="5285" h="5169" extrusionOk="0">
                  <a:moveTo>
                    <a:pt x="2595" y="0"/>
                  </a:moveTo>
                  <a:cubicBezTo>
                    <a:pt x="2464" y="0"/>
                    <a:pt x="2331" y="12"/>
                    <a:pt x="2197" y="35"/>
                  </a:cubicBezTo>
                  <a:cubicBezTo>
                    <a:pt x="873" y="267"/>
                    <a:pt x="0" y="1597"/>
                    <a:pt x="246" y="3005"/>
                  </a:cubicBezTo>
                  <a:cubicBezTo>
                    <a:pt x="466" y="4269"/>
                    <a:pt x="1517" y="5168"/>
                    <a:pt x="2689" y="5168"/>
                  </a:cubicBezTo>
                  <a:cubicBezTo>
                    <a:pt x="2820" y="5168"/>
                    <a:pt x="2953" y="5157"/>
                    <a:pt x="3086" y="5133"/>
                  </a:cubicBezTo>
                  <a:cubicBezTo>
                    <a:pt x="4411" y="4902"/>
                    <a:pt x="5285" y="3573"/>
                    <a:pt x="5038" y="2165"/>
                  </a:cubicBezTo>
                  <a:cubicBezTo>
                    <a:pt x="4817" y="898"/>
                    <a:pt x="3766" y="0"/>
                    <a:pt x="2595" y="0"/>
                  </a:cubicBezTo>
                  <a:close/>
                </a:path>
              </a:pathLst>
            </a:custGeom>
            <a:solidFill>
              <a:schemeClr val="hlink">
                <a:alpha val="19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8" name="Google Shape;1598;p36"/>
            <p:cNvSpPr/>
            <p:nvPr/>
          </p:nvSpPr>
          <p:spPr>
            <a:xfrm>
              <a:off x="3244905" y="3132667"/>
              <a:ext cx="68862" cy="81211"/>
            </a:xfrm>
            <a:custGeom>
              <a:avLst/>
              <a:gdLst/>
              <a:ahLst/>
              <a:cxnLst/>
              <a:rect l="l" t="t" r="r" b="b"/>
              <a:pathLst>
                <a:path w="2119" h="2499" extrusionOk="0">
                  <a:moveTo>
                    <a:pt x="243" y="1"/>
                  </a:moveTo>
                  <a:cubicBezTo>
                    <a:pt x="121" y="1"/>
                    <a:pt x="17" y="95"/>
                    <a:pt x="8" y="220"/>
                  </a:cubicBezTo>
                  <a:cubicBezTo>
                    <a:pt x="0" y="349"/>
                    <a:pt x="97" y="461"/>
                    <a:pt x="228" y="471"/>
                  </a:cubicBezTo>
                  <a:cubicBezTo>
                    <a:pt x="262" y="474"/>
                    <a:pt x="1011" y="539"/>
                    <a:pt x="1435" y="1162"/>
                  </a:cubicBezTo>
                  <a:cubicBezTo>
                    <a:pt x="1123" y="1263"/>
                    <a:pt x="690" y="1459"/>
                    <a:pt x="595" y="1795"/>
                  </a:cubicBezTo>
                  <a:cubicBezTo>
                    <a:pt x="553" y="1943"/>
                    <a:pt x="559" y="2175"/>
                    <a:pt x="829" y="2432"/>
                  </a:cubicBezTo>
                  <a:cubicBezTo>
                    <a:pt x="872" y="2473"/>
                    <a:pt x="931" y="2496"/>
                    <a:pt x="990" y="2496"/>
                  </a:cubicBezTo>
                  <a:lnTo>
                    <a:pt x="992" y="2498"/>
                  </a:lnTo>
                  <a:cubicBezTo>
                    <a:pt x="1205" y="2498"/>
                    <a:pt x="1309" y="2238"/>
                    <a:pt x="1153" y="2090"/>
                  </a:cubicBezTo>
                  <a:cubicBezTo>
                    <a:pt x="1081" y="2021"/>
                    <a:pt x="1041" y="1957"/>
                    <a:pt x="1051" y="1924"/>
                  </a:cubicBezTo>
                  <a:cubicBezTo>
                    <a:pt x="1087" y="1791"/>
                    <a:pt x="1494" y="1614"/>
                    <a:pt x="1834" y="1544"/>
                  </a:cubicBezTo>
                  <a:lnTo>
                    <a:pt x="2119" y="1485"/>
                  </a:lnTo>
                  <a:lnTo>
                    <a:pt x="2003" y="1219"/>
                  </a:lnTo>
                  <a:cubicBezTo>
                    <a:pt x="1515" y="98"/>
                    <a:pt x="312" y="3"/>
                    <a:pt x="260" y="1"/>
                  </a:cubicBezTo>
                  <a:cubicBezTo>
                    <a:pt x="255" y="1"/>
                    <a:pt x="249" y="1"/>
                    <a:pt x="2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9" name="Google Shape;1599;p36"/>
            <p:cNvSpPr/>
            <p:nvPr/>
          </p:nvSpPr>
          <p:spPr>
            <a:xfrm>
              <a:off x="3279027" y="2682349"/>
              <a:ext cx="570851" cy="692782"/>
            </a:xfrm>
            <a:custGeom>
              <a:avLst/>
              <a:gdLst/>
              <a:ahLst/>
              <a:cxnLst/>
              <a:rect l="l" t="t" r="r" b="b"/>
              <a:pathLst>
                <a:path w="17566" h="21318" extrusionOk="0">
                  <a:moveTo>
                    <a:pt x="9197" y="1"/>
                  </a:moveTo>
                  <a:cubicBezTo>
                    <a:pt x="8810" y="1"/>
                    <a:pt x="8413" y="46"/>
                    <a:pt x="8008" y="141"/>
                  </a:cubicBezTo>
                  <a:cubicBezTo>
                    <a:pt x="2897" y="1342"/>
                    <a:pt x="1" y="7200"/>
                    <a:pt x="643" y="12682"/>
                  </a:cubicBezTo>
                  <a:cubicBezTo>
                    <a:pt x="1256" y="17931"/>
                    <a:pt x="5580" y="21318"/>
                    <a:pt x="10527" y="21318"/>
                  </a:cubicBezTo>
                  <a:cubicBezTo>
                    <a:pt x="10746" y="21318"/>
                    <a:pt x="10967" y="21311"/>
                    <a:pt x="11189" y="21297"/>
                  </a:cubicBezTo>
                  <a:cubicBezTo>
                    <a:pt x="14733" y="21081"/>
                    <a:pt x="16859" y="19462"/>
                    <a:pt x="17262" y="14348"/>
                  </a:cubicBezTo>
                  <a:cubicBezTo>
                    <a:pt x="17359" y="13113"/>
                    <a:pt x="16660" y="11240"/>
                    <a:pt x="16660" y="11240"/>
                  </a:cubicBezTo>
                  <a:cubicBezTo>
                    <a:pt x="17566" y="7416"/>
                    <a:pt x="14171" y="1"/>
                    <a:pt x="9197" y="1"/>
                  </a:cubicBez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0" name="Google Shape;1600;p36"/>
            <p:cNvSpPr/>
            <p:nvPr/>
          </p:nvSpPr>
          <p:spPr>
            <a:xfrm>
              <a:off x="3299923" y="2956693"/>
              <a:ext cx="513103" cy="418178"/>
            </a:xfrm>
            <a:custGeom>
              <a:avLst/>
              <a:gdLst/>
              <a:ahLst/>
              <a:cxnLst/>
              <a:rect l="l" t="t" r="r" b="b"/>
              <a:pathLst>
                <a:path w="15789" h="12868" extrusionOk="0">
                  <a:moveTo>
                    <a:pt x="1239" y="1"/>
                  </a:moveTo>
                  <a:lnTo>
                    <a:pt x="0" y="4240"/>
                  </a:lnTo>
                  <a:cubicBezTo>
                    <a:pt x="545" y="9245"/>
                    <a:pt x="4688" y="12868"/>
                    <a:pt x="9969" y="12868"/>
                  </a:cubicBezTo>
                  <a:cubicBezTo>
                    <a:pt x="10215" y="12868"/>
                    <a:pt x="10464" y="12860"/>
                    <a:pt x="10715" y="12844"/>
                  </a:cubicBezTo>
                  <a:cubicBezTo>
                    <a:pt x="12328" y="12741"/>
                    <a:pt x="14761" y="11772"/>
                    <a:pt x="15789" y="10140"/>
                  </a:cubicBezTo>
                  <a:lnTo>
                    <a:pt x="15789" y="10140"/>
                  </a:lnTo>
                  <a:cubicBezTo>
                    <a:pt x="15757" y="10153"/>
                    <a:pt x="15758" y="10153"/>
                    <a:pt x="15758" y="10153"/>
                  </a:cubicBezTo>
                  <a:cubicBezTo>
                    <a:pt x="15758" y="10153"/>
                    <a:pt x="15758" y="10153"/>
                    <a:pt x="15726" y="10167"/>
                  </a:cubicBezTo>
                  <a:cubicBezTo>
                    <a:pt x="14193" y="10794"/>
                    <a:pt x="12809" y="11066"/>
                    <a:pt x="11563" y="11066"/>
                  </a:cubicBezTo>
                  <a:cubicBezTo>
                    <a:pt x="3604" y="11066"/>
                    <a:pt x="1239" y="1"/>
                    <a:pt x="1239" y="1"/>
                  </a:cubicBezTo>
                  <a:close/>
                </a:path>
              </a:pathLst>
            </a:custGeom>
            <a:solidFill>
              <a:schemeClr val="hlink">
                <a:alpha val="199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1" name="Google Shape;1601;p36"/>
            <p:cNvSpPr/>
            <p:nvPr/>
          </p:nvSpPr>
          <p:spPr>
            <a:xfrm>
              <a:off x="3712056" y="2924228"/>
              <a:ext cx="57716" cy="29215"/>
            </a:xfrm>
            <a:custGeom>
              <a:avLst/>
              <a:gdLst/>
              <a:ahLst/>
              <a:cxnLst/>
              <a:rect l="l" t="t" r="r" b="b"/>
              <a:pathLst>
                <a:path w="1776" h="899" extrusionOk="0">
                  <a:moveTo>
                    <a:pt x="984" y="0"/>
                  </a:moveTo>
                  <a:cubicBezTo>
                    <a:pt x="913" y="0"/>
                    <a:pt x="836" y="6"/>
                    <a:pt x="754" y="17"/>
                  </a:cubicBezTo>
                  <a:cubicBezTo>
                    <a:pt x="353" y="74"/>
                    <a:pt x="161" y="329"/>
                    <a:pt x="68" y="553"/>
                  </a:cubicBezTo>
                  <a:cubicBezTo>
                    <a:pt x="1" y="717"/>
                    <a:pt x="122" y="898"/>
                    <a:pt x="291" y="898"/>
                  </a:cubicBezTo>
                  <a:cubicBezTo>
                    <a:pt x="298" y="898"/>
                    <a:pt x="306" y="898"/>
                    <a:pt x="313" y="897"/>
                  </a:cubicBezTo>
                  <a:cubicBezTo>
                    <a:pt x="796" y="853"/>
                    <a:pt x="1644" y="753"/>
                    <a:pt x="1702" y="576"/>
                  </a:cubicBezTo>
                  <a:cubicBezTo>
                    <a:pt x="1775" y="358"/>
                    <a:pt x="1564" y="0"/>
                    <a:pt x="984" y="0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2" name="Google Shape;1602;p36"/>
            <p:cNvSpPr/>
            <p:nvPr/>
          </p:nvSpPr>
          <p:spPr>
            <a:xfrm>
              <a:off x="3469008" y="2949608"/>
              <a:ext cx="49851" cy="38997"/>
            </a:xfrm>
            <a:custGeom>
              <a:avLst/>
              <a:gdLst/>
              <a:ahLst/>
              <a:cxnLst/>
              <a:rect l="l" t="t" r="r" b="b"/>
              <a:pathLst>
                <a:path w="1534" h="1200" extrusionOk="0">
                  <a:moveTo>
                    <a:pt x="1038" y="1"/>
                  </a:moveTo>
                  <a:cubicBezTo>
                    <a:pt x="877" y="1"/>
                    <a:pt x="679" y="52"/>
                    <a:pt x="450" y="185"/>
                  </a:cubicBezTo>
                  <a:cubicBezTo>
                    <a:pt x="97" y="390"/>
                    <a:pt x="9" y="700"/>
                    <a:pt x="4" y="943"/>
                  </a:cubicBezTo>
                  <a:cubicBezTo>
                    <a:pt x="1" y="1090"/>
                    <a:pt x="118" y="1199"/>
                    <a:pt x="247" y="1199"/>
                  </a:cubicBezTo>
                  <a:cubicBezTo>
                    <a:pt x="283" y="1199"/>
                    <a:pt x="320" y="1191"/>
                    <a:pt x="355" y="1173"/>
                  </a:cubicBezTo>
                  <a:cubicBezTo>
                    <a:pt x="785" y="952"/>
                    <a:pt x="1533" y="540"/>
                    <a:pt x="1526" y="354"/>
                  </a:cubicBezTo>
                  <a:cubicBezTo>
                    <a:pt x="1518" y="184"/>
                    <a:pt x="1343" y="1"/>
                    <a:pt x="1038" y="1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3" name="Google Shape;1603;p36"/>
            <p:cNvSpPr/>
            <p:nvPr/>
          </p:nvSpPr>
          <p:spPr>
            <a:xfrm>
              <a:off x="3547587" y="3149013"/>
              <a:ext cx="116439" cy="51574"/>
            </a:xfrm>
            <a:custGeom>
              <a:avLst/>
              <a:gdLst/>
              <a:ahLst/>
              <a:cxnLst/>
              <a:rect l="l" t="t" r="r" b="b"/>
              <a:pathLst>
                <a:path w="3583" h="1587" extrusionOk="0">
                  <a:moveTo>
                    <a:pt x="269" y="0"/>
                  </a:moveTo>
                  <a:cubicBezTo>
                    <a:pt x="229" y="0"/>
                    <a:pt x="188" y="11"/>
                    <a:pt x="151" y="32"/>
                  </a:cubicBezTo>
                  <a:cubicBezTo>
                    <a:pt x="41" y="97"/>
                    <a:pt x="1" y="234"/>
                    <a:pt x="60" y="346"/>
                  </a:cubicBezTo>
                  <a:cubicBezTo>
                    <a:pt x="69" y="363"/>
                    <a:pt x="803" y="1587"/>
                    <a:pt x="2186" y="1587"/>
                  </a:cubicBezTo>
                  <a:cubicBezTo>
                    <a:pt x="2551" y="1587"/>
                    <a:pt x="2959" y="1501"/>
                    <a:pt x="3413" y="1288"/>
                  </a:cubicBezTo>
                  <a:cubicBezTo>
                    <a:pt x="3531" y="1233"/>
                    <a:pt x="3583" y="1092"/>
                    <a:pt x="3526" y="975"/>
                  </a:cubicBezTo>
                  <a:cubicBezTo>
                    <a:pt x="3486" y="888"/>
                    <a:pt x="3401" y="838"/>
                    <a:pt x="3313" y="838"/>
                  </a:cubicBezTo>
                  <a:cubicBezTo>
                    <a:pt x="3279" y="838"/>
                    <a:pt x="3245" y="845"/>
                    <a:pt x="3212" y="861"/>
                  </a:cubicBezTo>
                  <a:cubicBezTo>
                    <a:pt x="2830" y="1041"/>
                    <a:pt x="2487" y="1113"/>
                    <a:pt x="2183" y="1113"/>
                  </a:cubicBezTo>
                  <a:cubicBezTo>
                    <a:pt x="1076" y="1113"/>
                    <a:pt x="499" y="162"/>
                    <a:pt x="468" y="108"/>
                  </a:cubicBezTo>
                  <a:cubicBezTo>
                    <a:pt x="423" y="38"/>
                    <a:pt x="347" y="0"/>
                    <a:pt x="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4" name="Google Shape;1604;p36"/>
            <p:cNvSpPr/>
            <p:nvPr/>
          </p:nvSpPr>
          <p:spPr>
            <a:xfrm>
              <a:off x="3150110" y="2680042"/>
              <a:ext cx="494579" cy="416618"/>
            </a:xfrm>
            <a:custGeom>
              <a:avLst/>
              <a:gdLst/>
              <a:ahLst/>
              <a:cxnLst/>
              <a:rect l="l" t="t" r="r" b="b"/>
              <a:pathLst>
                <a:path w="15219" h="12820" extrusionOk="0">
                  <a:moveTo>
                    <a:pt x="12450" y="1"/>
                  </a:moveTo>
                  <a:cubicBezTo>
                    <a:pt x="1" y="1"/>
                    <a:pt x="3160" y="12820"/>
                    <a:pt x="3160" y="12820"/>
                  </a:cubicBezTo>
                  <a:cubicBezTo>
                    <a:pt x="14400" y="9654"/>
                    <a:pt x="15219" y="187"/>
                    <a:pt x="15219" y="187"/>
                  </a:cubicBezTo>
                  <a:cubicBezTo>
                    <a:pt x="14220" y="60"/>
                    <a:pt x="13299" y="1"/>
                    <a:pt x="12450" y="1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5" name="Google Shape;1605;p36"/>
            <p:cNvSpPr/>
            <p:nvPr/>
          </p:nvSpPr>
          <p:spPr>
            <a:xfrm>
              <a:off x="3569522" y="2682414"/>
              <a:ext cx="426530" cy="313666"/>
            </a:xfrm>
            <a:custGeom>
              <a:avLst/>
              <a:gdLst/>
              <a:ahLst/>
              <a:cxnLst/>
              <a:rect l="l" t="t" r="r" b="b"/>
              <a:pathLst>
                <a:path w="13125" h="9652" extrusionOk="0">
                  <a:moveTo>
                    <a:pt x="0" y="0"/>
                  </a:moveTo>
                  <a:cubicBezTo>
                    <a:pt x="0" y="0"/>
                    <a:pt x="5659" y="3033"/>
                    <a:pt x="7865" y="9651"/>
                  </a:cubicBezTo>
                  <a:cubicBezTo>
                    <a:pt x="7865" y="9651"/>
                    <a:pt x="13125" y="0"/>
                    <a:pt x="0" y="0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6" name="Google Shape;1606;p36"/>
            <p:cNvSpPr/>
            <p:nvPr/>
          </p:nvSpPr>
          <p:spPr>
            <a:xfrm>
              <a:off x="3254589" y="2690376"/>
              <a:ext cx="372519" cy="403521"/>
            </a:xfrm>
            <a:custGeom>
              <a:avLst/>
              <a:gdLst/>
              <a:ahLst/>
              <a:cxnLst/>
              <a:rect l="l" t="t" r="r" b="b"/>
              <a:pathLst>
                <a:path w="11463" h="12417" extrusionOk="0">
                  <a:moveTo>
                    <a:pt x="9637" y="0"/>
                  </a:moveTo>
                  <a:cubicBezTo>
                    <a:pt x="8175" y="0"/>
                    <a:pt x="5961" y="311"/>
                    <a:pt x="4004" y="1861"/>
                  </a:cubicBezTo>
                  <a:cubicBezTo>
                    <a:pt x="1475" y="3860"/>
                    <a:pt x="130" y="7329"/>
                    <a:pt x="4" y="12175"/>
                  </a:cubicBezTo>
                  <a:cubicBezTo>
                    <a:pt x="0" y="12304"/>
                    <a:pt x="103" y="12412"/>
                    <a:pt x="234" y="12416"/>
                  </a:cubicBezTo>
                  <a:lnTo>
                    <a:pt x="240" y="12416"/>
                  </a:lnTo>
                  <a:cubicBezTo>
                    <a:pt x="369" y="12416"/>
                    <a:pt x="474" y="12313"/>
                    <a:pt x="477" y="12186"/>
                  </a:cubicBezTo>
                  <a:cubicBezTo>
                    <a:pt x="599" y="7491"/>
                    <a:pt x="1882" y="4143"/>
                    <a:pt x="4293" y="2233"/>
                  </a:cubicBezTo>
                  <a:cubicBezTo>
                    <a:pt x="6141" y="769"/>
                    <a:pt x="8279" y="482"/>
                    <a:pt x="9672" y="482"/>
                  </a:cubicBezTo>
                  <a:cubicBezTo>
                    <a:pt x="10558" y="482"/>
                    <a:pt x="11142" y="598"/>
                    <a:pt x="11156" y="601"/>
                  </a:cubicBezTo>
                  <a:cubicBezTo>
                    <a:pt x="11173" y="604"/>
                    <a:pt x="11189" y="606"/>
                    <a:pt x="11205" y="606"/>
                  </a:cubicBezTo>
                  <a:cubicBezTo>
                    <a:pt x="11315" y="606"/>
                    <a:pt x="11412" y="529"/>
                    <a:pt x="11436" y="418"/>
                  </a:cubicBezTo>
                  <a:cubicBezTo>
                    <a:pt x="11462" y="291"/>
                    <a:pt x="11381" y="166"/>
                    <a:pt x="11253" y="139"/>
                  </a:cubicBezTo>
                  <a:cubicBezTo>
                    <a:pt x="11190" y="126"/>
                    <a:pt x="10565" y="0"/>
                    <a:pt x="9637" y="0"/>
                  </a:cubicBezTo>
                  <a:close/>
                </a:path>
              </a:pathLst>
            </a:custGeom>
            <a:solidFill>
              <a:srgbClr val="6E3E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7" name="Google Shape;1607;p36"/>
            <p:cNvSpPr/>
            <p:nvPr/>
          </p:nvSpPr>
          <p:spPr>
            <a:xfrm>
              <a:off x="3254102" y="2717934"/>
              <a:ext cx="386135" cy="365889"/>
            </a:xfrm>
            <a:custGeom>
              <a:avLst/>
              <a:gdLst/>
              <a:ahLst/>
              <a:cxnLst/>
              <a:rect l="l" t="t" r="r" b="b"/>
              <a:pathLst>
                <a:path w="11882" h="11259" extrusionOk="0">
                  <a:moveTo>
                    <a:pt x="11633" y="1"/>
                  </a:moveTo>
                  <a:cubicBezTo>
                    <a:pt x="11626" y="1"/>
                    <a:pt x="11619" y="1"/>
                    <a:pt x="11612" y="2"/>
                  </a:cubicBezTo>
                  <a:cubicBezTo>
                    <a:pt x="8293" y="399"/>
                    <a:pt x="5239" y="2419"/>
                    <a:pt x="2778" y="5847"/>
                  </a:cubicBezTo>
                  <a:cubicBezTo>
                    <a:pt x="931" y="8423"/>
                    <a:pt x="51" y="10920"/>
                    <a:pt x="42" y="10945"/>
                  </a:cubicBezTo>
                  <a:cubicBezTo>
                    <a:pt x="0" y="11066"/>
                    <a:pt x="65" y="11201"/>
                    <a:pt x="188" y="11245"/>
                  </a:cubicBezTo>
                  <a:cubicBezTo>
                    <a:pt x="213" y="11253"/>
                    <a:pt x="240" y="11256"/>
                    <a:pt x="266" y="11258"/>
                  </a:cubicBezTo>
                  <a:cubicBezTo>
                    <a:pt x="365" y="11256"/>
                    <a:pt x="454" y="11194"/>
                    <a:pt x="489" y="11099"/>
                  </a:cubicBezTo>
                  <a:cubicBezTo>
                    <a:pt x="521" y="11002"/>
                    <a:pt x="3956" y="1391"/>
                    <a:pt x="11667" y="471"/>
                  </a:cubicBezTo>
                  <a:cubicBezTo>
                    <a:pt x="11795" y="452"/>
                    <a:pt x="11882" y="336"/>
                    <a:pt x="11867" y="209"/>
                  </a:cubicBezTo>
                  <a:cubicBezTo>
                    <a:pt x="11852" y="90"/>
                    <a:pt x="11752" y="1"/>
                    <a:pt x="11633" y="1"/>
                  </a:cubicBezTo>
                  <a:close/>
                </a:path>
              </a:pathLst>
            </a:custGeom>
            <a:solidFill>
              <a:srgbClr val="6E3E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8" name="Google Shape;1608;p36"/>
            <p:cNvSpPr/>
            <p:nvPr/>
          </p:nvSpPr>
          <p:spPr>
            <a:xfrm>
              <a:off x="3629155" y="2708835"/>
              <a:ext cx="219066" cy="294882"/>
            </a:xfrm>
            <a:custGeom>
              <a:avLst/>
              <a:gdLst/>
              <a:ahLst/>
              <a:cxnLst/>
              <a:rect l="l" t="t" r="r" b="b"/>
              <a:pathLst>
                <a:path w="6741" h="9074" extrusionOk="0">
                  <a:moveTo>
                    <a:pt x="782" y="1"/>
                  </a:moveTo>
                  <a:cubicBezTo>
                    <a:pt x="458" y="1"/>
                    <a:pt x="250" y="27"/>
                    <a:pt x="221" y="31"/>
                  </a:cubicBezTo>
                  <a:cubicBezTo>
                    <a:pt x="92" y="48"/>
                    <a:pt x="1" y="166"/>
                    <a:pt x="18" y="295"/>
                  </a:cubicBezTo>
                  <a:cubicBezTo>
                    <a:pt x="34" y="414"/>
                    <a:pt x="134" y="500"/>
                    <a:pt x="251" y="500"/>
                  </a:cubicBezTo>
                  <a:cubicBezTo>
                    <a:pt x="261" y="500"/>
                    <a:pt x="272" y="500"/>
                    <a:pt x="282" y="498"/>
                  </a:cubicBezTo>
                  <a:cubicBezTo>
                    <a:pt x="289" y="498"/>
                    <a:pt x="463" y="477"/>
                    <a:pt x="747" y="477"/>
                  </a:cubicBezTo>
                  <a:cubicBezTo>
                    <a:pt x="1540" y="477"/>
                    <a:pt x="3190" y="641"/>
                    <a:pt x="4409" y="1874"/>
                  </a:cubicBezTo>
                  <a:cubicBezTo>
                    <a:pt x="5785" y="3267"/>
                    <a:pt x="6251" y="5598"/>
                    <a:pt x="5796" y="8804"/>
                  </a:cubicBezTo>
                  <a:cubicBezTo>
                    <a:pt x="5779" y="8933"/>
                    <a:pt x="5869" y="9053"/>
                    <a:pt x="5998" y="9072"/>
                  </a:cubicBezTo>
                  <a:cubicBezTo>
                    <a:pt x="6009" y="9074"/>
                    <a:pt x="6021" y="9074"/>
                    <a:pt x="6032" y="9074"/>
                  </a:cubicBezTo>
                  <a:cubicBezTo>
                    <a:pt x="6148" y="9074"/>
                    <a:pt x="6249" y="8986"/>
                    <a:pt x="6264" y="8870"/>
                  </a:cubicBezTo>
                  <a:cubicBezTo>
                    <a:pt x="6741" y="5507"/>
                    <a:pt x="6228" y="3041"/>
                    <a:pt x="4742" y="1540"/>
                  </a:cubicBezTo>
                  <a:cubicBezTo>
                    <a:pt x="3408" y="193"/>
                    <a:pt x="1665" y="1"/>
                    <a:pt x="782" y="1"/>
                  </a:cubicBezTo>
                  <a:close/>
                </a:path>
              </a:pathLst>
            </a:custGeom>
            <a:solidFill>
              <a:srgbClr val="6E3E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9" name="Google Shape;1609;p36"/>
            <p:cNvSpPr/>
            <p:nvPr/>
          </p:nvSpPr>
          <p:spPr>
            <a:xfrm>
              <a:off x="3287932" y="3054705"/>
              <a:ext cx="50599" cy="85598"/>
            </a:xfrm>
            <a:custGeom>
              <a:avLst/>
              <a:gdLst/>
              <a:ahLst/>
              <a:cxnLst/>
              <a:rect l="l" t="t" r="r" b="b"/>
              <a:pathLst>
                <a:path w="1557" h="2634" extrusionOk="0">
                  <a:moveTo>
                    <a:pt x="1557" y="0"/>
                  </a:moveTo>
                  <a:lnTo>
                    <a:pt x="0" y="434"/>
                  </a:lnTo>
                  <a:lnTo>
                    <a:pt x="633" y="2634"/>
                  </a:lnTo>
                  <a:cubicBezTo>
                    <a:pt x="1211" y="2130"/>
                    <a:pt x="1557" y="0"/>
                    <a:pt x="1557" y="0"/>
                  </a:cubicBezTo>
                  <a:close/>
                </a:path>
              </a:pathLst>
            </a:custGeom>
            <a:solidFill>
              <a:srgbClr val="AB6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0" name="Google Shape;1610;p36"/>
            <p:cNvSpPr/>
            <p:nvPr/>
          </p:nvSpPr>
          <p:spPr>
            <a:xfrm>
              <a:off x="3275518" y="3214268"/>
              <a:ext cx="71105" cy="80041"/>
            </a:xfrm>
            <a:custGeom>
              <a:avLst/>
              <a:gdLst/>
              <a:ahLst/>
              <a:cxnLst/>
              <a:rect l="l" t="t" r="r" b="b"/>
              <a:pathLst>
                <a:path w="2188" h="2463" extrusionOk="0">
                  <a:moveTo>
                    <a:pt x="1115" y="1"/>
                  </a:moveTo>
                  <a:cubicBezTo>
                    <a:pt x="545" y="1"/>
                    <a:pt x="58" y="514"/>
                    <a:pt x="21" y="1171"/>
                  </a:cubicBezTo>
                  <a:cubicBezTo>
                    <a:pt x="1" y="1482"/>
                    <a:pt x="90" y="1792"/>
                    <a:pt x="274" y="2043"/>
                  </a:cubicBezTo>
                  <a:cubicBezTo>
                    <a:pt x="464" y="2296"/>
                    <a:pt x="732" y="2446"/>
                    <a:pt x="1027" y="2463"/>
                  </a:cubicBezTo>
                  <a:lnTo>
                    <a:pt x="1082" y="2463"/>
                  </a:lnTo>
                  <a:cubicBezTo>
                    <a:pt x="1652" y="2463"/>
                    <a:pt x="2136" y="1952"/>
                    <a:pt x="2174" y="1294"/>
                  </a:cubicBezTo>
                  <a:cubicBezTo>
                    <a:pt x="2188" y="1063"/>
                    <a:pt x="2129" y="903"/>
                    <a:pt x="2026" y="719"/>
                  </a:cubicBezTo>
                  <a:lnTo>
                    <a:pt x="1614" y="947"/>
                  </a:lnTo>
                  <a:cubicBezTo>
                    <a:pt x="1690" y="1087"/>
                    <a:pt x="1709" y="1156"/>
                    <a:pt x="1703" y="1268"/>
                  </a:cubicBezTo>
                  <a:cubicBezTo>
                    <a:pt x="1679" y="1677"/>
                    <a:pt x="1401" y="1992"/>
                    <a:pt x="1075" y="1992"/>
                  </a:cubicBezTo>
                  <a:cubicBezTo>
                    <a:pt x="1069" y="1992"/>
                    <a:pt x="1062" y="1992"/>
                    <a:pt x="1055" y="1992"/>
                  </a:cubicBezTo>
                  <a:cubicBezTo>
                    <a:pt x="899" y="1982"/>
                    <a:pt x="757" y="1901"/>
                    <a:pt x="650" y="1760"/>
                  </a:cubicBezTo>
                  <a:cubicBezTo>
                    <a:pt x="533" y="1596"/>
                    <a:pt x="477" y="1399"/>
                    <a:pt x="493" y="1197"/>
                  </a:cubicBezTo>
                  <a:cubicBezTo>
                    <a:pt x="515" y="791"/>
                    <a:pt x="790" y="473"/>
                    <a:pt x="1113" y="473"/>
                  </a:cubicBezTo>
                  <a:cubicBezTo>
                    <a:pt x="1122" y="473"/>
                    <a:pt x="1131" y="473"/>
                    <a:pt x="1141" y="473"/>
                  </a:cubicBezTo>
                  <a:lnTo>
                    <a:pt x="1167" y="2"/>
                  </a:lnTo>
                  <a:cubicBezTo>
                    <a:pt x="1150" y="1"/>
                    <a:pt x="1133" y="1"/>
                    <a:pt x="11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1" name="Google Shape;1611;p36"/>
            <p:cNvSpPr/>
            <p:nvPr/>
          </p:nvSpPr>
          <p:spPr>
            <a:xfrm>
              <a:off x="3413112" y="3458909"/>
              <a:ext cx="259980" cy="365044"/>
            </a:xfrm>
            <a:custGeom>
              <a:avLst/>
              <a:gdLst/>
              <a:ahLst/>
              <a:cxnLst/>
              <a:rect l="l" t="t" r="r" b="b"/>
              <a:pathLst>
                <a:path w="8000" h="11233" extrusionOk="0">
                  <a:moveTo>
                    <a:pt x="0" y="1"/>
                  </a:moveTo>
                  <a:lnTo>
                    <a:pt x="6748" y="11233"/>
                  </a:lnTo>
                  <a:lnTo>
                    <a:pt x="8000" y="1"/>
                  </a:ln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2" name="Google Shape;1612;p36"/>
            <p:cNvSpPr/>
            <p:nvPr/>
          </p:nvSpPr>
          <p:spPr>
            <a:xfrm>
              <a:off x="3331641" y="3701243"/>
              <a:ext cx="49006" cy="60835"/>
            </a:xfrm>
            <a:custGeom>
              <a:avLst/>
              <a:gdLst/>
              <a:ahLst/>
              <a:cxnLst/>
              <a:rect l="l" t="t" r="r" b="b"/>
              <a:pathLst>
                <a:path w="1508" h="1872" extrusionOk="0">
                  <a:moveTo>
                    <a:pt x="750" y="0"/>
                  </a:moveTo>
                  <a:cubicBezTo>
                    <a:pt x="715" y="0"/>
                    <a:pt x="679" y="6"/>
                    <a:pt x="643" y="17"/>
                  </a:cubicBezTo>
                  <a:lnTo>
                    <a:pt x="286" y="133"/>
                  </a:lnTo>
                  <a:cubicBezTo>
                    <a:pt x="102" y="194"/>
                    <a:pt x="1" y="391"/>
                    <a:pt x="62" y="578"/>
                  </a:cubicBezTo>
                  <a:lnTo>
                    <a:pt x="483" y="1872"/>
                  </a:lnTo>
                  <a:lnTo>
                    <a:pt x="1508" y="1537"/>
                  </a:lnTo>
                  <a:lnTo>
                    <a:pt x="1086" y="243"/>
                  </a:lnTo>
                  <a:cubicBezTo>
                    <a:pt x="1037" y="95"/>
                    <a:pt x="899" y="0"/>
                    <a:pt x="7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3" name="Google Shape;1613;p36"/>
            <p:cNvSpPr/>
            <p:nvPr/>
          </p:nvSpPr>
          <p:spPr>
            <a:xfrm>
              <a:off x="3262681" y="3742482"/>
              <a:ext cx="334334" cy="398874"/>
            </a:xfrm>
            <a:custGeom>
              <a:avLst/>
              <a:gdLst/>
              <a:ahLst/>
              <a:cxnLst/>
              <a:rect l="l" t="t" r="r" b="b"/>
              <a:pathLst>
                <a:path w="10288" h="12274" extrusionOk="0">
                  <a:moveTo>
                    <a:pt x="4297" y="1"/>
                  </a:moveTo>
                  <a:cubicBezTo>
                    <a:pt x="3903" y="1"/>
                    <a:pt x="3503" y="62"/>
                    <a:pt x="3109" y="190"/>
                  </a:cubicBezTo>
                  <a:cubicBezTo>
                    <a:pt x="1099" y="844"/>
                    <a:pt x="0" y="3006"/>
                    <a:pt x="654" y="5017"/>
                  </a:cubicBezTo>
                  <a:lnTo>
                    <a:pt x="2966" y="12110"/>
                  </a:lnTo>
                  <a:cubicBezTo>
                    <a:pt x="2997" y="12207"/>
                    <a:pt x="3088" y="12272"/>
                    <a:pt x="3191" y="12273"/>
                  </a:cubicBezTo>
                  <a:lnTo>
                    <a:pt x="3191" y="12272"/>
                  </a:lnTo>
                  <a:cubicBezTo>
                    <a:pt x="3350" y="12272"/>
                    <a:pt x="3462" y="12116"/>
                    <a:pt x="3415" y="11964"/>
                  </a:cubicBezTo>
                  <a:lnTo>
                    <a:pt x="1104" y="4870"/>
                  </a:lnTo>
                  <a:cubicBezTo>
                    <a:pt x="530" y="3111"/>
                    <a:pt x="1496" y="1213"/>
                    <a:pt x="3255" y="639"/>
                  </a:cubicBezTo>
                  <a:cubicBezTo>
                    <a:pt x="3601" y="526"/>
                    <a:pt x="3952" y="472"/>
                    <a:pt x="4297" y="472"/>
                  </a:cubicBezTo>
                  <a:cubicBezTo>
                    <a:pt x="5711" y="472"/>
                    <a:pt x="7026" y="1374"/>
                    <a:pt x="7489" y="2790"/>
                  </a:cubicBezTo>
                  <a:lnTo>
                    <a:pt x="9800" y="9883"/>
                  </a:lnTo>
                  <a:cubicBezTo>
                    <a:pt x="9831" y="9982"/>
                    <a:pt x="9923" y="10045"/>
                    <a:pt x="10022" y="10045"/>
                  </a:cubicBezTo>
                  <a:cubicBezTo>
                    <a:pt x="10046" y="10045"/>
                    <a:pt x="10071" y="10042"/>
                    <a:pt x="10096" y="10033"/>
                  </a:cubicBezTo>
                  <a:cubicBezTo>
                    <a:pt x="10221" y="9993"/>
                    <a:pt x="10288" y="9860"/>
                    <a:pt x="10248" y="9737"/>
                  </a:cubicBezTo>
                  <a:lnTo>
                    <a:pt x="7937" y="2643"/>
                  </a:lnTo>
                  <a:cubicBezTo>
                    <a:pt x="7410" y="1027"/>
                    <a:pt x="5910" y="1"/>
                    <a:pt x="42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4" name="Google Shape;1614;p36"/>
            <p:cNvSpPr/>
            <p:nvPr/>
          </p:nvSpPr>
          <p:spPr>
            <a:xfrm>
              <a:off x="3288289" y="3821191"/>
              <a:ext cx="301999" cy="307816"/>
            </a:xfrm>
            <a:custGeom>
              <a:avLst/>
              <a:gdLst/>
              <a:ahLst/>
              <a:cxnLst/>
              <a:rect l="l" t="t" r="r" b="b"/>
              <a:pathLst>
                <a:path w="9293" h="9472" extrusionOk="0">
                  <a:moveTo>
                    <a:pt x="4296" y="0"/>
                  </a:moveTo>
                  <a:cubicBezTo>
                    <a:pt x="3903" y="0"/>
                    <a:pt x="3503" y="61"/>
                    <a:pt x="3110" y="189"/>
                  </a:cubicBezTo>
                  <a:cubicBezTo>
                    <a:pt x="1103" y="845"/>
                    <a:pt x="1" y="3009"/>
                    <a:pt x="656" y="5017"/>
                  </a:cubicBezTo>
                  <a:lnTo>
                    <a:pt x="2055" y="9310"/>
                  </a:lnTo>
                  <a:cubicBezTo>
                    <a:pt x="2085" y="9407"/>
                    <a:pt x="2177" y="9471"/>
                    <a:pt x="2279" y="9471"/>
                  </a:cubicBezTo>
                  <a:cubicBezTo>
                    <a:pt x="2304" y="9471"/>
                    <a:pt x="2329" y="9468"/>
                    <a:pt x="2351" y="9460"/>
                  </a:cubicBezTo>
                  <a:cubicBezTo>
                    <a:pt x="2477" y="9420"/>
                    <a:pt x="2543" y="9287"/>
                    <a:pt x="2503" y="9164"/>
                  </a:cubicBezTo>
                  <a:lnTo>
                    <a:pt x="1105" y="4871"/>
                  </a:lnTo>
                  <a:cubicBezTo>
                    <a:pt x="531" y="3112"/>
                    <a:pt x="1496" y="1211"/>
                    <a:pt x="3256" y="639"/>
                  </a:cubicBezTo>
                  <a:cubicBezTo>
                    <a:pt x="3602" y="526"/>
                    <a:pt x="3953" y="473"/>
                    <a:pt x="4298" y="473"/>
                  </a:cubicBezTo>
                  <a:cubicBezTo>
                    <a:pt x="5712" y="473"/>
                    <a:pt x="7027" y="1373"/>
                    <a:pt x="7489" y="2790"/>
                  </a:cubicBezTo>
                  <a:lnTo>
                    <a:pt x="8804" y="6826"/>
                  </a:lnTo>
                  <a:cubicBezTo>
                    <a:pt x="8836" y="6925"/>
                    <a:pt x="8928" y="6989"/>
                    <a:pt x="9027" y="6989"/>
                  </a:cubicBezTo>
                  <a:cubicBezTo>
                    <a:pt x="9051" y="6989"/>
                    <a:pt x="9076" y="6985"/>
                    <a:pt x="9101" y="6977"/>
                  </a:cubicBezTo>
                  <a:cubicBezTo>
                    <a:pt x="9226" y="6937"/>
                    <a:pt x="9293" y="6804"/>
                    <a:pt x="9253" y="6680"/>
                  </a:cubicBezTo>
                  <a:lnTo>
                    <a:pt x="7938" y="2644"/>
                  </a:lnTo>
                  <a:cubicBezTo>
                    <a:pt x="7411" y="1027"/>
                    <a:pt x="5910" y="0"/>
                    <a:pt x="42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5" name="Google Shape;1615;p36"/>
            <p:cNvSpPr/>
            <p:nvPr/>
          </p:nvSpPr>
          <p:spPr>
            <a:xfrm>
              <a:off x="3343990" y="4092416"/>
              <a:ext cx="73347" cy="85468"/>
            </a:xfrm>
            <a:custGeom>
              <a:avLst/>
              <a:gdLst/>
              <a:ahLst/>
              <a:cxnLst/>
              <a:rect l="l" t="t" r="r" b="b"/>
              <a:pathLst>
                <a:path w="2257" h="2630" extrusionOk="0">
                  <a:moveTo>
                    <a:pt x="921" y="0"/>
                  </a:moveTo>
                  <a:cubicBezTo>
                    <a:pt x="850" y="0"/>
                    <a:pt x="780" y="11"/>
                    <a:pt x="712" y="33"/>
                  </a:cubicBezTo>
                  <a:cubicBezTo>
                    <a:pt x="216" y="194"/>
                    <a:pt x="1" y="899"/>
                    <a:pt x="231" y="1606"/>
                  </a:cubicBezTo>
                  <a:cubicBezTo>
                    <a:pt x="430" y="2216"/>
                    <a:pt x="893" y="2629"/>
                    <a:pt x="1335" y="2629"/>
                  </a:cubicBezTo>
                  <a:cubicBezTo>
                    <a:pt x="1406" y="2629"/>
                    <a:pt x="1477" y="2619"/>
                    <a:pt x="1546" y="2596"/>
                  </a:cubicBezTo>
                  <a:cubicBezTo>
                    <a:pt x="2042" y="2435"/>
                    <a:pt x="2256" y="1730"/>
                    <a:pt x="2025" y="1023"/>
                  </a:cubicBezTo>
                  <a:cubicBezTo>
                    <a:pt x="1826" y="412"/>
                    <a:pt x="1362" y="0"/>
                    <a:pt x="9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6" name="Google Shape;1616;p36"/>
            <p:cNvSpPr/>
            <p:nvPr/>
          </p:nvSpPr>
          <p:spPr>
            <a:xfrm>
              <a:off x="3536895" y="4029533"/>
              <a:ext cx="73347" cy="85501"/>
            </a:xfrm>
            <a:custGeom>
              <a:avLst/>
              <a:gdLst/>
              <a:ahLst/>
              <a:cxnLst/>
              <a:rect l="l" t="t" r="r" b="b"/>
              <a:pathLst>
                <a:path w="2257" h="2631" extrusionOk="0">
                  <a:moveTo>
                    <a:pt x="922" y="0"/>
                  </a:moveTo>
                  <a:cubicBezTo>
                    <a:pt x="851" y="0"/>
                    <a:pt x="780" y="11"/>
                    <a:pt x="712" y="33"/>
                  </a:cubicBezTo>
                  <a:cubicBezTo>
                    <a:pt x="216" y="195"/>
                    <a:pt x="1" y="900"/>
                    <a:pt x="231" y="1607"/>
                  </a:cubicBezTo>
                  <a:cubicBezTo>
                    <a:pt x="430" y="2217"/>
                    <a:pt x="895" y="2630"/>
                    <a:pt x="1335" y="2630"/>
                  </a:cubicBezTo>
                  <a:cubicBezTo>
                    <a:pt x="1407" y="2630"/>
                    <a:pt x="1477" y="2619"/>
                    <a:pt x="1546" y="2597"/>
                  </a:cubicBezTo>
                  <a:cubicBezTo>
                    <a:pt x="2042" y="2435"/>
                    <a:pt x="2256" y="1730"/>
                    <a:pt x="2027" y="1023"/>
                  </a:cubicBezTo>
                  <a:cubicBezTo>
                    <a:pt x="1827" y="413"/>
                    <a:pt x="1363" y="0"/>
                    <a:pt x="9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7" name="Google Shape;1617;p36"/>
            <p:cNvSpPr/>
            <p:nvPr/>
          </p:nvSpPr>
          <p:spPr>
            <a:xfrm>
              <a:off x="3300541" y="3738713"/>
              <a:ext cx="129568" cy="61355"/>
            </a:xfrm>
            <a:custGeom>
              <a:avLst/>
              <a:gdLst/>
              <a:ahLst/>
              <a:cxnLst/>
              <a:rect l="l" t="t" r="r" b="b"/>
              <a:pathLst>
                <a:path w="3987" h="1888" extrusionOk="0">
                  <a:moveTo>
                    <a:pt x="3135" y="0"/>
                  </a:moveTo>
                  <a:cubicBezTo>
                    <a:pt x="2028" y="0"/>
                    <a:pt x="961" y="465"/>
                    <a:pt x="205" y="1296"/>
                  </a:cubicBezTo>
                  <a:cubicBezTo>
                    <a:pt x="0" y="1524"/>
                    <a:pt x="162" y="1887"/>
                    <a:pt x="468" y="1887"/>
                  </a:cubicBezTo>
                  <a:cubicBezTo>
                    <a:pt x="470" y="1887"/>
                    <a:pt x="472" y="1887"/>
                    <a:pt x="474" y="1887"/>
                  </a:cubicBezTo>
                  <a:cubicBezTo>
                    <a:pt x="572" y="1887"/>
                    <a:pt x="665" y="1844"/>
                    <a:pt x="730" y="1771"/>
                  </a:cubicBezTo>
                  <a:cubicBezTo>
                    <a:pt x="1110" y="1353"/>
                    <a:pt x="1591" y="1042"/>
                    <a:pt x="2128" y="867"/>
                  </a:cubicBezTo>
                  <a:cubicBezTo>
                    <a:pt x="2452" y="760"/>
                    <a:pt x="2790" y="707"/>
                    <a:pt x="3129" y="707"/>
                  </a:cubicBezTo>
                  <a:cubicBezTo>
                    <a:pt x="3273" y="707"/>
                    <a:pt x="3418" y="717"/>
                    <a:pt x="3561" y="736"/>
                  </a:cubicBezTo>
                  <a:cubicBezTo>
                    <a:pt x="3577" y="738"/>
                    <a:pt x="3593" y="739"/>
                    <a:pt x="3609" y="739"/>
                  </a:cubicBezTo>
                  <a:cubicBezTo>
                    <a:pt x="3784" y="739"/>
                    <a:pt x="3936" y="609"/>
                    <a:pt x="3960" y="432"/>
                  </a:cubicBezTo>
                  <a:cubicBezTo>
                    <a:pt x="3987" y="240"/>
                    <a:pt x="3850" y="61"/>
                    <a:pt x="3656" y="35"/>
                  </a:cubicBezTo>
                  <a:cubicBezTo>
                    <a:pt x="3482" y="11"/>
                    <a:pt x="3308" y="0"/>
                    <a:pt x="31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8" name="Google Shape;1618;p36"/>
            <p:cNvSpPr/>
            <p:nvPr/>
          </p:nvSpPr>
          <p:spPr>
            <a:xfrm>
              <a:off x="3449899" y="3320795"/>
              <a:ext cx="229562" cy="63923"/>
            </a:xfrm>
            <a:custGeom>
              <a:avLst/>
              <a:gdLst/>
              <a:ahLst/>
              <a:cxnLst/>
              <a:rect l="l" t="t" r="r" b="b"/>
              <a:pathLst>
                <a:path w="7064" h="1967" extrusionOk="0">
                  <a:moveTo>
                    <a:pt x="269" y="0"/>
                  </a:moveTo>
                  <a:cubicBezTo>
                    <a:pt x="191" y="0"/>
                    <a:pt x="114" y="39"/>
                    <a:pt x="69" y="110"/>
                  </a:cubicBezTo>
                  <a:cubicBezTo>
                    <a:pt x="1" y="222"/>
                    <a:pt x="35" y="367"/>
                    <a:pt x="145" y="437"/>
                  </a:cubicBezTo>
                  <a:cubicBezTo>
                    <a:pt x="2211" y="1727"/>
                    <a:pt x="4327" y="1967"/>
                    <a:pt x="5618" y="1967"/>
                  </a:cubicBezTo>
                  <a:cubicBezTo>
                    <a:pt x="6342" y="1967"/>
                    <a:pt x="6805" y="1893"/>
                    <a:pt x="6856" y="1883"/>
                  </a:cubicBezTo>
                  <a:cubicBezTo>
                    <a:pt x="6982" y="1858"/>
                    <a:pt x="7064" y="1739"/>
                    <a:pt x="7043" y="1611"/>
                  </a:cubicBezTo>
                  <a:cubicBezTo>
                    <a:pt x="7024" y="1497"/>
                    <a:pt x="6923" y="1415"/>
                    <a:pt x="6809" y="1415"/>
                  </a:cubicBezTo>
                  <a:cubicBezTo>
                    <a:pt x="6798" y="1415"/>
                    <a:pt x="6788" y="1416"/>
                    <a:pt x="6777" y="1418"/>
                  </a:cubicBezTo>
                  <a:cubicBezTo>
                    <a:pt x="6765" y="1420"/>
                    <a:pt x="6338" y="1489"/>
                    <a:pt x="5653" y="1489"/>
                  </a:cubicBezTo>
                  <a:cubicBezTo>
                    <a:pt x="4423" y="1489"/>
                    <a:pt x="2364" y="1266"/>
                    <a:pt x="394" y="36"/>
                  </a:cubicBezTo>
                  <a:cubicBezTo>
                    <a:pt x="355" y="12"/>
                    <a:pt x="312" y="0"/>
                    <a:pt x="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9" name="Google Shape;1619;p36"/>
            <p:cNvSpPr/>
            <p:nvPr/>
          </p:nvSpPr>
          <p:spPr>
            <a:xfrm>
              <a:off x="3672345" y="3034134"/>
              <a:ext cx="43189" cy="93560"/>
            </a:xfrm>
            <a:custGeom>
              <a:avLst/>
              <a:gdLst/>
              <a:ahLst/>
              <a:cxnLst/>
              <a:rect l="l" t="t" r="r" b="b"/>
              <a:pathLst>
                <a:path w="1329" h="2879" extrusionOk="0">
                  <a:moveTo>
                    <a:pt x="355" y="1"/>
                  </a:moveTo>
                  <a:lnTo>
                    <a:pt x="0" y="2864"/>
                  </a:lnTo>
                  <a:cubicBezTo>
                    <a:pt x="47" y="2874"/>
                    <a:pt x="94" y="2878"/>
                    <a:pt x="141" y="2878"/>
                  </a:cubicBezTo>
                  <a:cubicBezTo>
                    <a:pt x="518" y="2878"/>
                    <a:pt x="901" y="2590"/>
                    <a:pt x="1127" y="2252"/>
                  </a:cubicBezTo>
                  <a:cubicBezTo>
                    <a:pt x="1328" y="1952"/>
                    <a:pt x="1313" y="1557"/>
                    <a:pt x="1125" y="1249"/>
                  </a:cubicBezTo>
                  <a:lnTo>
                    <a:pt x="355" y="1"/>
                  </a:lnTo>
                  <a:close/>
                </a:path>
              </a:pathLst>
            </a:custGeom>
            <a:solidFill>
              <a:srgbClr val="E8A2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20" name="Google Shape;1620;p36"/>
            <p:cNvSpPr/>
            <p:nvPr/>
          </p:nvSpPr>
          <p:spPr>
            <a:xfrm>
              <a:off x="3664253" y="3026303"/>
              <a:ext cx="59113" cy="109062"/>
            </a:xfrm>
            <a:custGeom>
              <a:avLst/>
              <a:gdLst/>
              <a:ahLst/>
              <a:cxnLst/>
              <a:rect l="l" t="t" r="r" b="b"/>
              <a:pathLst>
                <a:path w="1819" h="3356" extrusionOk="0">
                  <a:moveTo>
                    <a:pt x="601" y="1"/>
                  </a:moveTo>
                  <a:cubicBezTo>
                    <a:pt x="559" y="1"/>
                    <a:pt x="516" y="12"/>
                    <a:pt x="477" y="36"/>
                  </a:cubicBezTo>
                  <a:cubicBezTo>
                    <a:pt x="365" y="107"/>
                    <a:pt x="331" y="255"/>
                    <a:pt x="403" y="365"/>
                  </a:cubicBezTo>
                  <a:lnTo>
                    <a:pt x="1171" y="1613"/>
                  </a:lnTo>
                  <a:cubicBezTo>
                    <a:pt x="1319" y="1855"/>
                    <a:pt x="1323" y="2147"/>
                    <a:pt x="1180" y="2362"/>
                  </a:cubicBezTo>
                  <a:cubicBezTo>
                    <a:pt x="997" y="2634"/>
                    <a:pt x="680" y="2883"/>
                    <a:pt x="392" y="2883"/>
                  </a:cubicBezTo>
                  <a:cubicBezTo>
                    <a:pt x="360" y="2883"/>
                    <a:pt x="328" y="2880"/>
                    <a:pt x="297" y="2873"/>
                  </a:cubicBezTo>
                  <a:cubicBezTo>
                    <a:pt x="283" y="2871"/>
                    <a:pt x="270" y="2870"/>
                    <a:pt x="257" y="2870"/>
                  </a:cubicBezTo>
                  <a:cubicBezTo>
                    <a:pt x="147" y="2870"/>
                    <a:pt x="49" y="2947"/>
                    <a:pt x="25" y="3060"/>
                  </a:cubicBezTo>
                  <a:cubicBezTo>
                    <a:pt x="0" y="3183"/>
                    <a:pt x="78" y="3307"/>
                    <a:pt x="202" y="3335"/>
                  </a:cubicBezTo>
                  <a:cubicBezTo>
                    <a:pt x="264" y="3348"/>
                    <a:pt x="329" y="3356"/>
                    <a:pt x="393" y="3356"/>
                  </a:cubicBezTo>
                  <a:cubicBezTo>
                    <a:pt x="869" y="3356"/>
                    <a:pt x="1317" y="3008"/>
                    <a:pt x="1573" y="2622"/>
                  </a:cubicBezTo>
                  <a:cubicBezTo>
                    <a:pt x="1819" y="2258"/>
                    <a:pt x="1819" y="1764"/>
                    <a:pt x="1573" y="1366"/>
                  </a:cubicBezTo>
                  <a:lnTo>
                    <a:pt x="806" y="118"/>
                  </a:lnTo>
                  <a:cubicBezTo>
                    <a:pt x="762" y="43"/>
                    <a:pt x="683" y="1"/>
                    <a:pt x="6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21" name="Google Shape;1621;p36"/>
            <p:cNvSpPr/>
            <p:nvPr/>
          </p:nvSpPr>
          <p:spPr>
            <a:xfrm>
              <a:off x="3156512" y="3899218"/>
              <a:ext cx="46731" cy="200900"/>
            </a:xfrm>
            <a:custGeom>
              <a:avLst/>
              <a:gdLst/>
              <a:ahLst/>
              <a:cxnLst/>
              <a:rect l="l" t="t" r="r" b="b"/>
              <a:pathLst>
                <a:path w="1438" h="6182" extrusionOk="0">
                  <a:moveTo>
                    <a:pt x="1183" y="1"/>
                  </a:moveTo>
                  <a:cubicBezTo>
                    <a:pt x="1069" y="1"/>
                    <a:pt x="970" y="83"/>
                    <a:pt x="951" y="198"/>
                  </a:cubicBezTo>
                  <a:lnTo>
                    <a:pt x="22" y="5908"/>
                  </a:lnTo>
                  <a:cubicBezTo>
                    <a:pt x="1" y="6037"/>
                    <a:pt x="88" y="6158"/>
                    <a:pt x="218" y="6179"/>
                  </a:cubicBezTo>
                  <a:cubicBezTo>
                    <a:pt x="231" y="6179"/>
                    <a:pt x="242" y="6181"/>
                    <a:pt x="256" y="6181"/>
                  </a:cubicBezTo>
                  <a:cubicBezTo>
                    <a:pt x="371" y="6181"/>
                    <a:pt x="470" y="6098"/>
                    <a:pt x="489" y="5984"/>
                  </a:cubicBezTo>
                  <a:lnTo>
                    <a:pt x="1417" y="274"/>
                  </a:lnTo>
                  <a:cubicBezTo>
                    <a:pt x="1437" y="146"/>
                    <a:pt x="1350" y="25"/>
                    <a:pt x="1221" y="4"/>
                  </a:cubicBezTo>
                  <a:cubicBezTo>
                    <a:pt x="1208" y="2"/>
                    <a:pt x="1195" y="1"/>
                    <a:pt x="11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22" name="Google Shape;1622;p36"/>
            <p:cNvSpPr/>
            <p:nvPr/>
          </p:nvSpPr>
          <p:spPr>
            <a:xfrm>
              <a:off x="3969469" y="3820476"/>
              <a:ext cx="68472" cy="187998"/>
            </a:xfrm>
            <a:custGeom>
              <a:avLst/>
              <a:gdLst/>
              <a:ahLst/>
              <a:cxnLst/>
              <a:rect l="l" t="t" r="r" b="b"/>
              <a:pathLst>
                <a:path w="2107" h="5785" extrusionOk="0">
                  <a:moveTo>
                    <a:pt x="263" y="0"/>
                  </a:moveTo>
                  <a:cubicBezTo>
                    <a:pt x="241" y="0"/>
                    <a:pt x="219" y="3"/>
                    <a:pt x="196" y="10"/>
                  </a:cubicBezTo>
                  <a:cubicBezTo>
                    <a:pt x="71" y="48"/>
                    <a:pt x="1" y="179"/>
                    <a:pt x="37" y="302"/>
                  </a:cubicBezTo>
                  <a:lnTo>
                    <a:pt x="1608" y="5615"/>
                  </a:lnTo>
                  <a:cubicBezTo>
                    <a:pt x="1637" y="5716"/>
                    <a:pt x="1730" y="5784"/>
                    <a:pt x="1834" y="5784"/>
                  </a:cubicBezTo>
                  <a:cubicBezTo>
                    <a:pt x="1992" y="5784"/>
                    <a:pt x="2106" y="5632"/>
                    <a:pt x="2060" y="5482"/>
                  </a:cubicBezTo>
                  <a:lnTo>
                    <a:pt x="489" y="169"/>
                  </a:lnTo>
                  <a:cubicBezTo>
                    <a:pt x="459" y="66"/>
                    <a:pt x="365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23" name="Google Shape;1623;p36"/>
            <p:cNvSpPr/>
            <p:nvPr/>
          </p:nvSpPr>
          <p:spPr>
            <a:xfrm>
              <a:off x="2915023" y="3733481"/>
              <a:ext cx="277659" cy="240839"/>
            </a:xfrm>
            <a:custGeom>
              <a:avLst/>
              <a:gdLst/>
              <a:ahLst/>
              <a:cxnLst/>
              <a:rect l="l" t="t" r="r" b="b"/>
              <a:pathLst>
                <a:path w="8544" h="7411" extrusionOk="0">
                  <a:moveTo>
                    <a:pt x="265" y="0"/>
                  </a:moveTo>
                  <a:cubicBezTo>
                    <a:pt x="214" y="0"/>
                    <a:pt x="163" y="17"/>
                    <a:pt x="120" y="51"/>
                  </a:cubicBezTo>
                  <a:cubicBezTo>
                    <a:pt x="17" y="131"/>
                    <a:pt x="0" y="279"/>
                    <a:pt x="80" y="382"/>
                  </a:cubicBezTo>
                  <a:cubicBezTo>
                    <a:pt x="306" y="669"/>
                    <a:pt x="5636" y="7411"/>
                    <a:pt x="8314" y="7411"/>
                  </a:cubicBezTo>
                  <a:cubicBezTo>
                    <a:pt x="8443" y="7407"/>
                    <a:pt x="8544" y="7302"/>
                    <a:pt x="8544" y="7175"/>
                  </a:cubicBezTo>
                  <a:cubicBezTo>
                    <a:pt x="8544" y="7048"/>
                    <a:pt x="8443" y="6943"/>
                    <a:pt x="8314" y="6939"/>
                  </a:cubicBezTo>
                  <a:cubicBezTo>
                    <a:pt x="5864" y="6939"/>
                    <a:pt x="506" y="160"/>
                    <a:pt x="451" y="91"/>
                  </a:cubicBezTo>
                  <a:cubicBezTo>
                    <a:pt x="404" y="32"/>
                    <a:pt x="335" y="0"/>
                    <a:pt x="2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24" name="Google Shape;1624;p36"/>
            <p:cNvSpPr/>
            <p:nvPr/>
          </p:nvSpPr>
          <p:spPr>
            <a:xfrm>
              <a:off x="3993615" y="3888039"/>
              <a:ext cx="159173" cy="26583"/>
            </a:xfrm>
            <a:custGeom>
              <a:avLst/>
              <a:gdLst/>
              <a:ahLst/>
              <a:cxnLst/>
              <a:rect l="l" t="t" r="r" b="b"/>
              <a:pathLst>
                <a:path w="4898" h="818" extrusionOk="0">
                  <a:moveTo>
                    <a:pt x="4646" y="0"/>
                  </a:moveTo>
                  <a:cubicBezTo>
                    <a:pt x="4637" y="0"/>
                    <a:pt x="4628" y="1"/>
                    <a:pt x="4618" y="2"/>
                  </a:cubicBezTo>
                  <a:cubicBezTo>
                    <a:pt x="4590" y="6"/>
                    <a:pt x="1760" y="344"/>
                    <a:pt x="240" y="344"/>
                  </a:cubicBezTo>
                  <a:lnTo>
                    <a:pt x="236" y="344"/>
                  </a:lnTo>
                  <a:cubicBezTo>
                    <a:pt x="105" y="346"/>
                    <a:pt x="1" y="452"/>
                    <a:pt x="3" y="581"/>
                  </a:cubicBezTo>
                  <a:cubicBezTo>
                    <a:pt x="3" y="713"/>
                    <a:pt x="109" y="817"/>
                    <a:pt x="240" y="817"/>
                  </a:cubicBezTo>
                  <a:cubicBezTo>
                    <a:pt x="1789" y="817"/>
                    <a:pt x="4557" y="485"/>
                    <a:pt x="4675" y="469"/>
                  </a:cubicBezTo>
                  <a:cubicBezTo>
                    <a:pt x="4804" y="454"/>
                    <a:pt x="4897" y="336"/>
                    <a:pt x="4880" y="207"/>
                  </a:cubicBezTo>
                  <a:cubicBezTo>
                    <a:pt x="4866" y="87"/>
                    <a:pt x="4764" y="0"/>
                    <a:pt x="46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25" name="Google Shape;1625;p36"/>
            <p:cNvSpPr/>
            <p:nvPr/>
          </p:nvSpPr>
          <p:spPr>
            <a:xfrm>
              <a:off x="2580071" y="3396937"/>
              <a:ext cx="55928" cy="112539"/>
            </a:xfrm>
            <a:custGeom>
              <a:avLst/>
              <a:gdLst/>
              <a:ahLst/>
              <a:cxnLst/>
              <a:rect l="l" t="t" r="r" b="b"/>
              <a:pathLst>
                <a:path w="1721" h="3463" extrusionOk="0">
                  <a:moveTo>
                    <a:pt x="1456" y="1"/>
                  </a:moveTo>
                  <a:cubicBezTo>
                    <a:pt x="1413" y="1"/>
                    <a:pt x="1368" y="13"/>
                    <a:pt x="1329" y="38"/>
                  </a:cubicBezTo>
                  <a:cubicBezTo>
                    <a:pt x="1274" y="78"/>
                    <a:pt x="1" y="1034"/>
                    <a:pt x="267" y="3255"/>
                  </a:cubicBezTo>
                  <a:cubicBezTo>
                    <a:pt x="280" y="3373"/>
                    <a:pt x="381" y="3462"/>
                    <a:pt x="501" y="3462"/>
                  </a:cubicBezTo>
                  <a:cubicBezTo>
                    <a:pt x="510" y="3462"/>
                    <a:pt x="520" y="3460"/>
                    <a:pt x="529" y="3458"/>
                  </a:cubicBezTo>
                  <a:cubicBezTo>
                    <a:pt x="658" y="3443"/>
                    <a:pt x="749" y="3325"/>
                    <a:pt x="734" y="3196"/>
                  </a:cubicBezTo>
                  <a:cubicBezTo>
                    <a:pt x="504" y="1266"/>
                    <a:pt x="1561" y="452"/>
                    <a:pt x="1608" y="418"/>
                  </a:cubicBezTo>
                  <a:cubicBezTo>
                    <a:pt x="1703" y="338"/>
                    <a:pt x="1720" y="198"/>
                    <a:pt x="1646" y="97"/>
                  </a:cubicBezTo>
                  <a:cubicBezTo>
                    <a:pt x="1600" y="34"/>
                    <a:pt x="1529" y="1"/>
                    <a:pt x="14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26" name="Google Shape;1626;p36"/>
            <p:cNvSpPr/>
            <p:nvPr/>
          </p:nvSpPr>
          <p:spPr>
            <a:xfrm>
              <a:off x="3490716" y="3051683"/>
              <a:ext cx="83226" cy="25576"/>
            </a:xfrm>
            <a:custGeom>
              <a:avLst/>
              <a:gdLst/>
              <a:ahLst/>
              <a:cxnLst/>
              <a:rect l="l" t="t" r="r" b="b"/>
              <a:pathLst>
                <a:path w="2561" h="787" extrusionOk="0">
                  <a:moveTo>
                    <a:pt x="1182" y="1"/>
                  </a:moveTo>
                  <a:cubicBezTo>
                    <a:pt x="584" y="1"/>
                    <a:pt x="170" y="259"/>
                    <a:pt x="143" y="276"/>
                  </a:cubicBezTo>
                  <a:cubicBezTo>
                    <a:pt x="33" y="346"/>
                    <a:pt x="1" y="492"/>
                    <a:pt x="71" y="603"/>
                  </a:cubicBezTo>
                  <a:cubicBezTo>
                    <a:pt x="116" y="673"/>
                    <a:pt x="193" y="712"/>
                    <a:pt x="270" y="712"/>
                  </a:cubicBezTo>
                  <a:cubicBezTo>
                    <a:pt x="313" y="712"/>
                    <a:pt x="357" y="700"/>
                    <a:pt x="396" y="675"/>
                  </a:cubicBezTo>
                  <a:cubicBezTo>
                    <a:pt x="402" y="671"/>
                    <a:pt x="717" y="476"/>
                    <a:pt x="1180" y="476"/>
                  </a:cubicBezTo>
                  <a:cubicBezTo>
                    <a:pt x="1450" y="476"/>
                    <a:pt x="1771" y="543"/>
                    <a:pt x="2110" y="753"/>
                  </a:cubicBezTo>
                  <a:cubicBezTo>
                    <a:pt x="2146" y="775"/>
                    <a:pt x="2190" y="787"/>
                    <a:pt x="2233" y="787"/>
                  </a:cubicBezTo>
                  <a:cubicBezTo>
                    <a:pt x="2471" y="787"/>
                    <a:pt x="2560" y="475"/>
                    <a:pt x="2359" y="352"/>
                  </a:cubicBezTo>
                  <a:cubicBezTo>
                    <a:pt x="1931" y="86"/>
                    <a:pt x="1526" y="1"/>
                    <a:pt x="11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27" name="Google Shape;1627;p36"/>
            <p:cNvSpPr/>
            <p:nvPr/>
          </p:nvSpPr>
          <p:spPr>
            <a:xfrm>
              <a:off x="3733537" y="3041024"/>
              <a:ext cx="70422" cy="27428"/>
            </a:xfrm>
            <a:custGeom>
              <a:avLst/>
              <a:gdLst/>
              <a:ahLst/>
              <a:cxnLst/>
              <a:rect l="l" t="t" r="r" b="b"/>
              <a:pathLst>
                <a:path w="2167" h="844" extrusionOk="0">
                  <a:moveTo>
                    <a:pt x="1211" y="0"/>
                  </a:moveTo>
                  <a:cubicBezTo>
                    <a:pt x="703" y="0"/>
                    <a:pt x="313" y="256"/>
                    <a:pt x="137" y="450"/>
                  </a:cubicBezTo>
                  <a:cubicBezTo>
                    <a:pt x="0" y="602"/>
                    <a:pt x="108" y="843"/>
                    <a:pt x="312" y="843"/>
                  </a:cubicBezTo>
                  <a:cubicBezTo>
                    <a:pt x="378" y="843"/>
                    <a:pt x="441" y="817"/>
                    <a:pt x="485" y="769"/>
                  </a:cubicBezTo>
                  <a:cubicBezTo>
                    <a:pt x="500" y="753"/>
                    <a:pt x="768" y="472"/>
                    <a:pt x="1208" y="472"/>
                  </a:cubicBezTo>
                  <a:cubicBezTo>
                    <a:pt x="1377" y="472"/>
                    <a:pt x="1571" y="513"/>
                    <a:pt x="1786" y="627"/>
                  </a:cubicBezTo>
                  <a:cubicBezTo>
                    <a:pt x="1821" y="644"/>
                    <a:pt x="1858" y="653"/>
                    <a:pt x="1895" y="653"/>
                  </a:cubicBezTo>
                  <a:cubicBezTo>
                    <a:pt x="1980" y="653"/>
                    <a:pt x="2063" y="607"/>
                    <a:pt x="2106" y="526"/>
                  </a:cubicBezTo>
                  <a:cubicBezTo>
                    <a:pt x="2166" y="412"/>
                    <a:pt x="2123" y="269"/>
                    <a:pt x="2007" y="209"/>
                  </a:cubicBezTo>
                  <a:cubicBezTo>
                    <a:pt x="1722" y="58"/>
                    <a:pt x="1453" y="0"/>
                    <a:pt x="12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" name="Text Box 7"/>
          <p:cNvSpPr txBox="1"/>
          <p:nvPr/>
        </p:nvSpPr>
        <p:spPr>
          <a:xfrm>
            <a:off x="395605" y="3003550"/>
            <a:ext cx="4185920" cy="11474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b="1" dirty="0">
                <a:solidFill>
                  <a:schemeClr val="tx1"/>
                </a:solidFill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 </a:t>
            </a:r>
            <a:r>
              <a:rPr lang="en-US" b="1" u="sng" dirty="0">
                <a:solidFill>
                  <a:schemeClr val="tx1"/>
                </a:solidFill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 Name </a:t>
            </a:r>
            <a:r>
              <a:rPr lang="en-US" b="1" dirty="0">
                <a:solidFill>
                  <a:schemeClr val="tx1"/>
                </a:solidFill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      		              </a:t>
            </a:r>
            <a:r>
              <a:rPr lang="en-US" b="1" u="sng" dirty="0">
                <a:solidFill>
                  <a:schemeClr val="tx1"/>
                </a:solidFill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Reg. number      </a:t>
            </a:r>
            <a:endParaRPr lang="en-US" b="1" u="sng" dirty="0">
              <a:solidFill>
                <a:schemeClr val="tx1"/>
              </a:solidFill>
              <a:latin typeface="Bahnschrift SemiBold" panose="020B0502040204020203" charset="0"/>
              <a:cs typeface="Bahnschrift SemiBold" panose="020B0502040204020203" charset="0"/>
            </a:endParaRPr>
          </a:p>
          <a:p>
            <a:pPr algn="l"/>
            <a:r>
              <a:rPr lang="en-US" b="1" dirty="0">
                <a:solidFill>
                  <a:schemeClr val="tx1"/>
                </a:solidFill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Ujjawal Kumar  Verma               2201020428</a:t>
            </a:r>
            <a:endParaRPr lang="en-US" b="1" dirty="0">
              <a:solidFill>
                <a:schemeClr val="tx1"/>
              </a:solidFill>
              <a:latin typeface="Bahnschrift SemiBold" panose="020B0502040204020203" charset="0"/>
              <a:cs typeface="Bahnschrift SemiBold" panose="020B0502040204020203" charset="0"/>
            </a:endParaRPr>
          </a:p>
          <a:p>
            <a:pPr algn="l"/>
            <a:r>
              <a:rPr lang="en-US" b="1" dirty="0">
                <a:solidFill>
                  <a:schemeClr val="tx1"/>
                </a:solidFill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Abhishek Kumar 	               2201020642</a:t>
            </a:r>
            <a:endParaRPr lang="en-US" b="1" dirty="0">
              <a:solidFill>
                <a:schemeClr val="tx1"/>
              </a:solidFill>
              <a:latin typeface="Bahnschrift SemiBold" panose="020B0502040204020203" charset="0"/>
              <a:cs typeface="Bahnschrift SemiBold" panose="020B0502040204020203" charset="0"/>
            </a:endParaRPr>
          </a:p>
          <a:p>
            <a:pPr algn="l"/>
            <a:r>
              <a:rPr lang="en-US" b="1" dirty="0">
                <a:solidFill>
                  <a:schemeClr val="tx1"/>
                </a:solidFill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Nitish Paramanik	               2201020433</a:t>
            </a:r>
            <a:endParaRPr lang="en-US" b="1" dirty="0">
              <a:solidFill>
                <a:schemeClr val="tx1"/>
              </a:solidFill>
              <a:latin typeface="Bahnschrift SemiBold" panose="020B0502040204020203" charset="0"/>
              <a:cs typeface="Bahnschrift SemiBold" panose="020B0502040204020203" charset="0"/>
            </a:endParaRPr>
          </a:p>
          <a:p>
            <a:pPr algn="l"/>
            <a:r>
              <a:rPr lang="en-US" b="1" dirty="0">
                <a:solidFill>
                  <a:schemeClr val="tx1"/>
                </a:solidFill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Ravi Anjan Kumar 	               2201020409</a:t>
            </a:r>
            <a:endParaRPr lang="en-US" b="1" dirty="0">
              <a:solidFill>
                <a:schemeClr val="tx1"/>
              </a:solidFill>
              <a:latin typeface="Bahnschrift SemiBold" panose="020B0502040204020203" charset="0"/>
              <a:cs typeface="Bahnschrift SemiBold" panose="020B0502040204020203" charset="0"/>
            </a:endParaRPr>
          </a:p>
          <a:p>
            <a:endParaRPr lang="en-US" altLang="en-US" b="1" dirty="0">
              <a:solidFill>
                <a:schemeClr val="tx1"/>
              </a:solidFill>
              <a:latin typeface="Bahnschrift SemiBold" panose="020B0502040204020203" charset="0"/>
              <a:cs typeface="Bahnschrift SemiBold" panose="020B0502040204020203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48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" name="Google Shape;1649;p38"/>
          <p:cNvSpPr txBox="1"/>
          <p:nvPr>
            <p:ph type="title"/>
          </p:nvPr>
        </p:nvSpPr>
        <p:spPr>
          <a:xfrm>
            <a:off x="1187346" y="1418923"/>
            <a:ext cx="7332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</a:t>
            </a:r>
            <a:r>
              <a:rPr lang="en-US" altLang="en-GB"/>
              <a:t>1</a:t>
            </a:r>
            <a:endParaRPr lang="en-US" altLang="en-GB"/>
          </a:p>
        </p:txBody>
      </p:sp>
      <p:sp>
        <p:nvSpPr>
          <p:cNvPr id="1651" name="Google Shape;1651;p38"/>
          <p:cNvSpPr txBox="1"/>
          <p:nvPr>
            <p:ph type="title" idx="2"/>
          </p:nvPr>
        </p:nvSpPr>
        <p:spPr>
          <a:xfrm>
            <a:off x="3851605" y="1437338"/>
            <a:ext cx="7332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</a:t>
            </a:r>
            <a:r>
              <a:rPr lang="en-US" altLang="en-GB"/>
              <a:t>2</a:t>
            </a:r>
            <a:endParaRPr lang="en-US" altLang="en-GB"/>
          </a:p>
        </p:txBody>
      </p:sp>
      <p:sp>
        <p:nvSpPr>
          <p:cNvPr id="1653" name="Google Shape;1653;p38"/>
          <p:cNvSpPr txBox="1"/>
          <p:nvPr>
            <p:ph type="title" idx="4"/>
          </p:nvPr>
        </p:nvSpPr>
        <p:spPr>
          <a:xfrm>
            <a:off x="6660411" y="1437728"/>
            <a:ext cx="7332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</a:t>
            </a:r>
            <a:r>
              <a:rPr lang="en-US" altLang="en-GB"/>
              <a:t>3</a:t>
            </a:r>
            <a:endParaRPr lang="en-US" altLang="en-GB"/>
          </a:p>
        </p:txBody>
      </p:sp>
      <p:sp>
        <p:nvSpPr>
          <p:cNvPr id="1655" name="Google Shape;1655;p38"/>
          <p:cNvSpPr txBox="1"/>
          <p:nvPr>
            <p:ph type="title" idx="6"/>
          </p:nvPr>
        </p:nvSpPr>
        <p:spPr>
          <a:xfrm>
            <a:off x="3923995" y="2787103"/>
            <a:ext cx="7332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</a:t>
            </a:r>
            <a:r>
              <a:rPr lang="en-US" altLang="en-GB"/>
              <a:t>5</a:t>
            </a:r>
            <a:endParaRPr lang="en-US" altLang="en-GB"/>
          </a:p>
        </p:txBody>
      </p:sp>
      <p:sp>
        <p:nvSpPr>
          <p:cNvPr id="1657" name="Google Shape;1657;p38"/>
          <p:cNvSpPr txBox="1"/>
          <p:nvPr>
            <p:ph type="subTitle" idx="8"/>
          </p:nvPr>
        </p:nvSpPr>
        <p:spPr>
          <a:xfrm>
            <a:off x="206" y="2067310"/>
            <a:ext cx="3204000" cy="46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/>
              <a:t>Introduction</a:t>
            </a:r>
            <a:endParaRPr lang="en-US" altLang="en-GB"/>
          </a:p>
        </p:txBody>
      </p:sp>
      <p:sp>
        <p:nvSpPr>
          <p:cNvPr id="1658" name="Google Shape;1658;p38"/>
          <p:cNvSpPr txBox="1"/>
          <p:nvPr>
            <p:ph type="subTitle" idx="9"/>
          </p:nvPr>
        </p:nvSpPr>
        <p:spPr>
          <a:xfrm>
            <a:off x="2700025" y="2065405"/>
            <a:ext cx="3204000" cy="46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/>
              <a:t>Dataset Importing</a:t>
            </a:r>
            <a:endParaRPr lang="en-US" altLang="en-GB"/>
          </a:p>
        </p:txBody>
      </p:sp>
      <p:sp>
        <p:nvSpPr>
          <p:cNvPr id="1659" name="Google Shape;1659;p38"/>
          <p:cNvSpPr txBox="1"/>
          <p:nvPr>
            <p:ph type="subTitle" idx="13"/>
          </p:nvPr>
        </p:nvSpPr>
        <p:spPr>
          <a:xfrm>
            <a:off x="179705" y="3583305"/>
            <a:ext cx="3204210" cy="75946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>
                <a:sym typeface="+mn-ea"/>
              </a:rPr>
              <a:t>PCA for Dimensionality Reduction</a:t>
            </a:r>
            <a:endParaRPr lang="en-GB"/>
          </a:p>
        </p:txBody>
      </p:sp>
      <p:sp>
        <p:nvSpPr>
          <p:cNvPr id="1660" name="Google Shape;1660;p38"/>
          <p:cNvSpPr txBox="1"/>
          <p:nvPr>
            <p:ph type="subTitle" idx="14"/>
          </p:nvPr>
        </p:nvSpPr>
        <p:spPr>
          <a:xfrm>
            <a:off x="3204215" y="3537837"/>
            <a:ext cx="3204000" cy="46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>
                <a:sym typeface="+mn-ea"/>
              </a:rPr>
              <a:t>K-Means Clustering</a:t>
            </a:r>
            <a:endParaRPr lang="en-GB"/>
          </a:p>
        </p:txBody>
      </p:sp>
      <p:sp>
        <p:nvSpPr>
          <p:cNvPr id="1661" name="Google Shape;1661;p38"/>
          <p:cNvSpPr txBox="1"/>
          <p:nvPr>
            <p:ph type="title" idx="15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Table of </a:t>
            </a:r>
            <a:r>
              <a:rPr lang="en-GB">
                <a:highlight>
                  <a:schemeClr val="lt2"/>
                </a:highlight>
              </a:rPr>
              <a:t>contents</a:t>
            </a:r>
            <a:endParaRPr>
              <a:highlight>
                <a:schemeClr val="lt2"/>
              </a:highlight>
            </a:endParaRPr>
          </a:p>
        </p:txBody>
      </p:sp>
      <p:cxnSp>
        <p:nvCxnSpPr>
          <p:cNvPr id="1662" name="Google Shape;1662;p38"/>
          <p:cNvCxnSpPr/>
          <p:nvPr/>
        </p:nvCxnSpPr>
        <p:spPr>
          <a:xfrm>
            <a:off x="1919550" y="1063875"/>
            <a:ext cx="5304900" cy="0"/>
          </a:xfrm>
          <a:prstGeom prst="straightConnector1">
            <a:avLst/>
          </a:prstGeom>
          <a:noFill/>
          <a:ln w="1905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1659;p38"/>
          <p:cNvSpPr txBox="1"/>
          <p:nvPr/>
        </p:nvSpPr>
        <p:spPr>
          <a:xfrm>
            <a:off x="5652135" y="2067560"/>
            <a:ext cx="3815080" cy="46609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>
                <a:sym typeface="+mn-ea"/>
              </a:rPr>
              <a:t>Age &amp; BMI Distribution</a:t>
            </a:r>
            <a:endParaRPr lang="en-US" altLang="en-GB"/>
          </a:p>
        </p:txBody>
      </p:sp>
      <p:sp>
        <p:nvSpPr>
          <p:cNvPr id="6" name="Google Shape;1653;p38"/>
          <p:cNvSpPr txBox="1"/>
          <p:nvPr/>
        </p:nvSpPr>
        <p:spPr>
          <a:xfrm>
            <a:off x="1259736" y="2788373"/>
            <a:ext cx="733200" cy="593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"/>
              <a:buNone/>
              <a:defRPr sz="3000" b="1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Lexend"/>
                <a:ea typeface="Lexend"/>
                <a:cs typeface="Lexend"/>
                <a:sym typeface="Lexe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"/>
              <a:buNone/>
              <a:defRPr sz="3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"/>
              <a:buNone/>
              <a:defRPr sz="3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"/>
              <a:buNone/>
              <a:defRPr sz="3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"/>
              <a:buNone/>
              <a:defRPr sz="3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"/>
              <a:buNone/>
              <a:defRPr sz="3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"/>
              <a:buNone/>
              <a:defRPr sz="3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"/>
              <a:buNone/>
              <a:defRPr sz="3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"/>
              <a:buNone/>
              <a:defRPr sz="3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</a:t>
            </a:r>
            <a:r>
              <a:rPr lang="en-US" altLang="en-GB"/>
              <a:t>4</a:t>
            </a:r>
            <a:endParaRPr lang="en-US" altLang="en-GB"/>
          </a:p>
        </p:txBody>
      </p:sp>
      <p:sp>
        <p:nvSpPr>
          <p:cNvPr id="9" name="Google Shape;1655;p38"/>
          <p:cNvSpPr txBox="1"/>
          <p:nvPr/>
        </p:nvSpPr>
        <p:spPr>
          <a:xfrm>
            <a:off x="6947865" y="2789008"/>
            <a:ext cx="733200" cy="593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"/>
              <a:buNone/>
              <a:defRPr sz="3000" b="1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Lexend"/>
                <a:ea typeface="Lexend"/>
                <a:cs typeface="Lexend"/>
                <a:sym typeface="Lexe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"/>
              <a:buNone/>
              <a:defRPr sz="3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"/>
              <a:buNone/>
              <a:defRPr sz="3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"/>
              <a:buNone/>
              <a:defRPr sz="3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"/>
              <a:buNone/>
              <a:defRPr sz="3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"/>
              <a:buNone/>
              <a:defRPr sz="3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"/>
              <a:buNone/>
              <a:defRPr sz="3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"/>
              <a:buNone/>
              <a:defRPr sz="3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"/>
              <a:buNone/>
              <a:defRPr sz="3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/>
              <a:t>06</a:t>
            </a:r>
            <a:endParaRPr lang="en-US" altLang="en-GB"/>
          </a:p>
        </p:txBody>
      </p:sp>
      <p:sp>
        <p:nvSpPr>
          <p:cNvPr id="10" name="Google Shape;1660;p38"/>
          <p:cNvSpPr txBox="1"/>
          <p:nvPr/>
        </p:nvSpPr>
        <p:spPr>
          <a:xfrm>
            <a:off x="5868040" y="3534027"/>
            <a:ext cx="3204000" cy="466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/>
          </a:p>
        </p:txBody>
      </p:sp>
      <p:sp>
        <p:nvSpPr>
          <p:cNvPr id="11" name="Google Shape;1660;p38"/>
          <p:cNvSpPr txBox="1"/>
          <p:nvPr/>
        </p:nvSpPr>
        <p:spPr>
          <a:xfrm>
            <a:off x="6156325" y="3651885"/>
            <a:ext cx="3204210" cy="72517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 panose="020B0606020202050201"/>
              <a:buNone/>
              <a:defRPr sz="2400" b="0" i="0" u="none" strike="noStrike" cap="none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>
                <a:sym typeface="+mn-ea"/>
              </a:rPr>
              <a:t>Conclusion &amp; </a:t>
            </a:r>
            <a:r>
              <a:rPr lang="en-US" altLang="en-GB">
                <a:sym typeface="+mn-ea"/>
              </a:rPr>
              <a:t>Interpretation</a:t>
            </a:r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66" name="Shape 1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7" name="Google Shape;1667;p39"/>
          <p:cNvSpPr txBox="1"/>
          <p:nvPr>
            <p:ph type="title"/>
          </p:nvPr>
        </p:nvSpPr>
        <p:spPr>
          <a:xfrm>
            <a:off x="2339700" y="322633"/>
            <a:ext cx="44646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Introduction</a:t>
            </a:r>
            <a:endParaRPr lang="en-GB"/>
          </a:p>
        </p:txBody>
      </p:sp>
      <p:sp>
        <p:nvSpPr>
          <p:cNvPr id="1668" name="Google Shape;1668;p39"/>
          <p:cNvSpPr txBox="1"/>
          <p:nvPr>
            <p:ph type="subTitle" idx="1"/>
          </p:nvPr>
        </p:nvSpPr>
        <p:spPr>
          <a:xfrm>
            <a:off x="539750" y="1254125"/>
            <a:ext cx="4102100" cy="36220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zh-CN" altLang="en-US" sz="1600" b="1">
                <a:solidFill>
                  <a:srgbClr val="FF0000"/>
                </a:solidFill>
                <a:latin typeface="Bahnschrift SemiBold" panose="020B0502040204020203" charset="0"/>
                <a:cs typeface="Bahnschrift SemiBold" panose="020B0502040204020203" charset="0"/>
              </a:rPr>
              <a:t>🔹</a:t>
            </a:r>
            <a:r>
              <a:rPr lang="en-US" altLang="en-GB" sz="1600" b="1">
                <a:solidFill>
                  <a:srgbClr val="FF0000"/>
                </a:solidFill>
                <a:latin typeface="Bahnschrift SemiBold" panose="020B0502040204020203" charset="0"/>
                <a:cs typeface="Bahnschrift SemiBold" panose="020B0502040204020203" charset="0"/>
              </a:rPr>
              <a:t> What is K-Means Clustering?</a:t>
            </a:r>
            <a:endParaRPr lang="en-US" altLang="en-GB" sz="1600" b="1">
              <a:latin typeface="Bahnschrift SemiBold" panose="020B0502040204020203" charset="0"/>
              <a:cs typeface="Bahnschrift SemiBold" panose="020B0502040204020203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GB" sz="1600" b="1">
                <a:latin typeface="Bahnschrift SemiBold" panose="020B0502040204020203" charset="0"/>
                <a:cs typeface="Bahnschrift SemiBold" panose="020B0502040204020203" charset="0"/>
              </a:rPr>
              <a:t>Unsupervised machine learning algorithm.</a:t>
            </a:r>
            <a:endParaRPr lang="en-US" altLang="en-GB" sz="1600" b="1">
              <a:latin typeface="Bahnschrift SemiBold" panose="020B0502040204020203" charset="0"/>
              <a:cs typeface="Bahnschrift SemiBold" panose="020B0502040204020203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GB" sz="1600" b="1">
                <a:latin typeface="Bahnschrift SemiBold" panose="020B0502040204020203" charset="0"/>
                <a:cs typeface="Bahnschrift SemiBold" panose="020B0502040204020203" charset="0"/>
              </a:rPr>
              <a:t>Groups data into K distinct clusters based on feature similarity.</a:t>
            </a:r>
            <a:endParaRPr lang="en-US" altLang="en-GB" sz="1600" b="1">
              <a:latin typeface="Bahnschrift SemiBold" panose="020B0502040204020203" charset="0"/>
              <a:cs typeface="Bahnschrift SemiBold" panose="020B0502040204020203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GB" sz="1600" b="1">
                <a:latin typeface="Bahnschrift SemiBold" panose="020B0502040204020203" charset="0"/>
                <a:cs typeface="Bahnschrift SemiBold" panose="020B0502040204020203" charset="0"/>
              </a:rPr>
              <a:t>Iteratively assigns each point to the nearest cluster centroid</a:t>
            </a:r>
            <a:endParaRPr lang="en-US" altLang="en-GB" sz="1600" b="1">
              <a:latin typeface="Bahnschrift SemiBold" panose="020B0502040204020203" charset="0"/>
              <a:cs typeface="Bahnschrift SemiBold" panose="020B0502040204020203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zh-CN" altLang="en-US" sz="1600" b="1">
                <a:solidFill>
                  <a:srgbClr val="FF0000"/>
                </a:solidFill>
                <a:latin typeface="Bahnschrift SemiBold" panose="020B0502040204020203" charset="0"/>
                <a:cs typeface="Bahnschrift SemiBold" panose="020B0502040204020203" charset="0"/>
              </a:rPr>
              <a:t>🔹</a:t>
            </a:r>
            <a:r>
              <a:rPr lang="en-US" altLang="en-GB" sz="1600" b="1">
                <a:solidFill>
                  <a:srgbClr val="FF0000"/>
                </a:solidFill>
                <a:latin typeface="Bahnschrift SemiBold" panose="020B0502040204020203" charset="0"/>
                <a:cs typeface="Bahnschrift SemiBold" panose="020B0502040204020203" charset="0"/>
              </a:rPr>
              <a:t> Why Use K-Means on Health Data?</a:t>
            </a:r>
            <a:endParaRPr lang="en-US" altLang="en-GB" sz="1600" b="1">
              <a:solidFill>
                <a:srgbClr val="FF0000"/>
              </a:solidFill>
              <a:latin typeface="Bahnschrift SemiBold" panose="020B0502040204020203" charset="0"/>
              <a:cs typeface="Bahnschrift SemiBold" panose="020B0502040204020203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GB" sz="1600" b="1">
                <a:latin typeface="Bahnschrift SemiBold" panose="020B0502040204020203" charset="0"/>
                <a:cs typeface="Bahnschrift SemiBold" panose="020B0502040204020203" charset="0"/>
              </a:rPr>
              <a:t>Helps identify hidden patient subgroups based on multiple health parameters.</a:t>
            </a:r>
            <a:endParaRPr lang="en-US" altLang="en-GB" sz="1600" b="1">
              <a:latin typeface="Bahnschrift SemiBold" panose="020B0502040204020203" charset="0"/>
              <a:cs typeface="Bahnschrift SemiBold" panose="020B0502040204020203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GB" sz="1600" b="1">
                <a:latin typeface="Bahnschrift SemiBold" panose="020B0502040204020203" charset="0"/>
                <a:cs typeface="Bahnschrift SemiBold" panose="020B0502040204020203" charset="0"/>
              </a:rPr>
              <a:t>Useful for risk stratification, treatment planning, or early intervention.</a:t>
            </a:r>
            <a:endParaRPr lang="en-US" altLang="en-GB" sz="1600" b="1">
              <a:latin typeface="Bahnschrift SemiBold" panose="020B0502040204020203" charset="0"/>
              <a:cs typeface="Bahnschrift SemiBold" panose="020B0502040204020203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altLang="en-GB" sz="1600" b="1">
              <a:latin typeface="Bahnschrift SemiBold" panose="020B0502040204020203" charset="0"/>
              <a:cs typeface="Bahnschrift SemiBold" panose="020B0502040204020203" charset="0"/>
            </a:endParaRPr>
          </a:p>
        </p:txBody>
      </p:sp>
      <p:grpSp>
        <p:nvGrpSpPr>
          <p:cNvPr id="1679" name="Google Shape;1679;p39"/>
          <p:cNvGrpSpPr/>
          <p:nvPr/>
        </p:nvGrpSpPr>
        <p:grpSpPr>
          <a:xfrm rot="-956800">
            <a:off x="355387" y="117607"/>
            <a:ext cx="1029161" cy="879341"/>
            <a:chOff x="992725" y="1928675"/>
            <a:chExt cx="416550" cy="355925"/>
          </a:xfrm>
        </p:grpSpPr>
        <p:sp>
          <p:nvSpPr>
            <p:cNvPr id="1680" name="Google Shape;1680;p39"/>
            <p:cNvSpPr/>
            <p:nvPr/>
          </p:nvSpPr>
          <p:spPr>
            <a:xfrm>
              <a:off x="992725" y="2027025"/>
              <a:ext cx="272850" cy="257525"/>
            </a:xfrm>
            <a:custGeom>
              <a:avLst/>
              <a:gdLst/>
              <a:ahLst/>
              <a:cxnLst/>
              <a:rect l="l" t="t" r="r" b="b"/>
              <a:pathLst>
                <a:path w="10914" h="10301" extrusionOk="0">
                  <a:moveTo>
                    <a:pt x="5751" y="1"/>
                  </a:moveTo>
                  <a:lnTo>
                    <a:pt x="2028" y="3020"/>
                  </a:lnTo>
                  <a:cubicBezTo>
                    <a:pt x="271" y="4445"/>
                    <a:pt x="1" y="7025"/>
                    <a:pt x="1428" y="8783"/>
                  </a:cubicBezTo>
                  <a:cubicBezTo>
                    <a:pt x="2238" y="9782"/>
                    <a:pt x="3420" y="10300"/>
                    <a:pt x="4613" y="10300"/>
                  </a:cubicBezTo>
                  <a:cubicBezTo>
                    <a:pt x="5520" y="10300"/>
                    <a:pt x="6432" y="10001"/>
                    <a:pt x="7191" y="9385"/>
                  </a:cubicBezTo>
                  <a:lnTo>
                    <a:pt x="10914" y="6366"/>
                  </a:lnTo>
                  <a:lnTo>
                    <a:pt x="57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81" name="Google Shape;1681;p39"/>
            <p:cNvSpPr/>
            <p:nvPr/>
          </p:nvSpPr>
          <p:spPr>
            <a:xfrm>
              <a:off x="1136475" y="1928675"/>
              <a:ext cx="272800" cy="257525"/>
            </a:xfrm>
            <a:custGeom>
              <a:avLst/>
              <a:gdLst/>
              <a:ahLst/>
              <a:cxnLst/>
              <a:rect l="l" t="t" r="r" b="b"/>
              <a:pathLst>
                <a:path w="10912" h="10301" extrusionOk="0">
                  <a:moveTo>
                    <a:pt x="6300" y="1"/>
                  </a:moveTo>
                  <a:cubicBezTo>
                    <a:pt x="5393" y="1"/>
                    <a:pt x="4481" y="301"/>
                    <a:pt x="3721" y="917"/>
                  </a:cubicBezTo>
                  <a:lnTo>
                    <a:pt x="1" y="3935"/>
                  </a:lnTo>
                  <a:lnTo>
                    <a:pt x="5164" y="10300"/>
                  </a:lnTo>
                  <a:lnTo>
                    <a:pt x="8884" y="7283"/>
                  </a:lnTo>
                  <a:cubicBezTo>
                    <a:pt x="10642" y="5856"/>
                    <a:pt x="10912" y="3275"/>
                    <a:pt x="9486" y="1518"/>
                  </a:cubicBezTo>
                  <a:cubicBezTo>
                    <a:pt x="8676" y="519"/>
                    <a:pt x="7493" y="1"/>
                    <a:pt x="63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82" name="Google Shape;1682;p39"/>
            <p:cNvSpPr/>
            <p:nvPr/>
          </p:nvSpPr>
          <p:spPr>
            <a:xfrm>
              <a:off x="1038900" y="2078100"/>
              <a:ext cx="103075" cy="70725"/>
            </a:xfrm>
            <a:custGeom>
              <a:avLst/>
              <a:gdLst/>
              <a:ahLst/>
              <a:cxnLst/>
              <a:rect l="l" t="t" r="r" b="b"/>
              <a:pathLst>
                <a:path w="4123" h="2829" extrusionOk="0">
                  <a:moveTo>
                    <a:pt x="3644" y="0"/>
                  </a:moveTo>
                  <a:cubicBezTo>
                    <a:pt x="3233" y="0"/>
                    <a:pt x="2466" y="337"/>
                    <a:pt x="1684" y="891"/>
                  </a:cubicBezTo>
                  <a:cubicBezTo>
                    <a:pt x="660" y="1617"/>
                    <a:pt x="1" y="2442"/>
                    <a:pt x="210" y="2729"/>
                  </a:cubicBezTo>
                  <a:cubicBezTo>
                    <a:pt x="259" y="2797"/>
                    <a:pt x="352" y="2829"/>
                    <a:pt x="479" y="2829"/>
                  </a:cubicBezTo>
                  <a:cubicBezTo>
                    <a:pt x="890" y="2829"/>
                    <a:pt x="1657" y="2493"/>
                    <a:pt x="2439" y="1938"/>
                  </a:cubicBezTo>
                  <a:cubicBezTo>
                    <a:pt x="3463" y="1211"/>
                    <a:pt x="4122" y="388"/>
                    <a:pt x="3915" y="101"/>
                  </a:cubicBezTo>
                  <a:cubicBezTo>
                    <a:pt x="3866" y="33"/>
                    <a:pt x="3772" y="0"/>
                    <a:pt x="36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83" name="Google Shape;1683;p39"/>
            <p:cNvSpPr/>
            <p:nvPr/>
          </p:nvSpPr>
          <p:spPr>
            <a:xfrm>
              <a:off x="1012175" y="1944850"/>
              <a:ext cx="386075" cy="339750"/>
            </a:xfrm>
            <a:custGeom>
              <a:avLst/>
              <a:gdLst/>
              <a:ahLst/>
              <a:cxnLst/>
              <a:rect l="l" t="t" r="r" b="b"/>
              <a:pathLst>
                <a:path w="15443" h="13590" extrusionOk="0">
                  <a:moveTo>
                    <a:pt x="13480" y="0"/>
                  </a:moveTo>
                  <a:lnTo>
                    <a:pt x="13480" y="0"/>
                  </a:lnTo>
                  <a:cubicBezTo>
                    <a:pt x="14084" y="1606"/>
                    <a:pt x="13636" y="3487"/>
                    <a:pt x="12228" y="4627"/>
                  </a:cubicBezTo>
                  <a:lnTo>
                    <a:pt x="8507" y="7646"/>
                  </a:lnTo>
                  <a:lnTo>
                    <a:pt x="4785" y="10664"/>
                  </a:lnTo>
                  <a:cubicBezTo>
                    <a:pt x="4026" y="11279"/>
                    <a:pt x="3115" y="11577"/>
                    <a:pt x="2210" y="11577"/>
                  </a:cubicBezTo>
                  <a:cubicBezTo>
                    <a:pt x="1436" y="11577"/>
                    <a:pt x="666" y="11359"/>
                    <a:pt x="0" y="10934"/>
                  </a:cubicBezTo>
                  <a:lnTo>
                    <a:pt x="0" y="10934"/>
                  </a:lnTo>
                  <a:cubicBezTo>
                    <a:pt x="462" y="12167"/>
                    <a:pt x="1490" y="13102"/>
                    <a:pt x="2761" y="13448"/>
                  </a:cubicBezTo>
                  <a:cubicBezTo>
                    <a:pt x="3114" y="13543"/>
                    <a:pt x="3473" y="13590"/>
                    <a:pt x="3830" y="13590"/>
                  </a:cubicBezTo>
                  <a:cubicBezTo>
                    <a:pt x="4761" y="13590"/>
                    <a:pt x="5676" y="13273"/>
                    <a:pt x="6413" y="12672"/>
                  </a:cubicBezTo>
                  <a:lnTo>
                    <a:pt x="10136" y="9653"/>
                  </a:lnTo>
                  <a:lnTo>
                    <a:pt x="13856" y="6634"/>
                  </a:lnTo>
                  <a:cubicBezTo>
                    <a:pt x="14880" y="5805"/>
                    <a:pt x="15443" y="4536"/>
                    <a:pt x="15369" y="3221"/>
                  </a:cubicBezTo>
                  <a:cubicBezTo>
                    <a:pt x="15295" y="1906"/>
                    <a:pt x="14591" y="707"/>
                    <a:pt x="13480" y="0"/>
                  </a:cubicBezTo>
                  <a:close/>
                </a:path>
              </a:pathLst>
            </a:custGeom>
            <a:solidFill>
              <a:schemeClr val="dk1">
                <a:alpha val="22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84" name="Google Shape;1684;p39"/>
            <p:cNvSpPr/>
            <p:nvPr/>
          </p:nvSpPr>
          <p:spPr>
            <a:xfrm>
              <a:off x="1133500" y="2027450"/>
              <a:ext cx="136450" cy="165775"/>
            </a:xfrm>
            <a:custGeom>
              <a:avLst/>
              <a:gdLst/>
              <a:ahLst/>
              <a:cxnLst/>
              <a:rect l="l" t="t" r="r" b="b"/>
              <a:pathLst>
                <a:path w="5458" h="6631" extrusionOk="0">
                  <a:moveTo>
                    <a:pt x="293" y="1"/>
                  </a:moveTo>
                  <a:lnTo>
                    <a:pt x="0" y="238"/>
                  </a:lnTo>
                  <a:lnTo>
                    <a:pt x="5165" y="6630"/>
                  </a:lnTo>
                  <a:lnTo>
                    <a:pt x="5457" y="6393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cxnSp>
        <p:nvCxnSpPr>
          <p:cNvPr id="1705" name="Google Shape;1705;p39"/>
          <p:cNvCxnSpPr/>
          <p:nvPr/>
        </p:nvCxnSpPr>
        <p:spPr>
          <a:xfrm>
            <a:off x="2465700" y="1059638"/>
            <a:ext cx="4212600" cy="0"/>
          </a:xfrm>
          <a:prstGeom prst="straightConnector1">
            <a:avLst/>
          </a:prstGeom>
          <a:noFill/>
          <a:ln w="1905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" name="Text Box 0"/>
          <p:cNvSpPr txBox="1"/>
          <p:nvPr/>
        </p:nvSpPr>
        <p:spPr>
          <a:xfrm>
            <a:off x="5003800" y="1419860"/>
            <a:ext cx="4163060" cy="3590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zh-CN" altLang="en-US" b="1">
                <a:solidFill>
                  <a:srgbClr val="FF0000"/>
                </a:solidFill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🔹</a:t>
            </a:r>
            <a:r>
              <a:rPr lang="en-US" altLang="en-GB" b="1">
                <a:solidFill>
                  <a:srgbClr val="FF0000"/>
                </a:solidFill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 What is PCA (Principal Component Analysis)?</a:t>
            </a:r>
            <a:endParaRPr lang="en-US" altLang="en-GB" b="1">
              <a:solidFill>
                <a:srgbClr val="FF0000"/>
              </a:solidFill>
              <a:latin typeface="Bahnschrift SemiBold" panose="020B0502040204020203" charset="0"/>
              <a:cs typeface="Bahnschrift SemiBold" panose="020B0502040204020203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GB" b="1"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Dimensionality reduction technique.</a:t>
            </a:r>
            <a:endParaRPr lang="en-US" altLang="en-GB" b="1">
              <a:latin typeface="Bahnschrift SemiBold" panose="020B0502040204020203" charset="0"/>
              <a:cs typeface="Bahnschrift SemiBold" panose="020B0502040204020203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GB" b="1"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Converts high-dimensional data into 2 or 3 principal components.</a:t>
            </a:r>
            <a:endParaRPr lang="en-US" altLang="en-GB" b="1">
              <a:latin typeface="Bahnschrift SemiBold" panose="020B0502040204020203" charset="0"/>
              <a:cs typeface="Bahnschrift SemiBold" panose="020B0502040204020203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GB" b="1"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Helps visualize clustering and reduces noise.</a:t>
            </a:r>
            <a:endParaRPr lang="en-US" altLang="en-GB" b="1">
              <a:latin typeface="Bahnschrift SemiBold" panose="020B0502040204020203" charset="0"/>
              <a:cs typeface="Bahnschrift SemiBold" panose="020B0502040204020203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zh-CN" altLang="en-US" b="1">
                <a:solidFill>
                  <a:srgbClr val="FF0000"/>
                </a:solidFill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🔹</a:t>
            </a:r>
            <a:r>
              <a:rPr lang="en-US" altLang="en-GB" b="1">
                <a:solidFill>
                  <a:srgbClr val="FF0000"/>
                </a:solidFill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 Why PCA + K-Means?</a:t>
            </a:r>
            <a:endParaRPr lang="en-US" altLang="en-GB" b="1">
              <a:solidFill>
                <a:srgbClr val="FF0000"/>
              </a:solidFill>
              <a:latin typeface="Bahnschrift SemiBold" panose="020B0502040204020203" charset="0"/>
              <a:cs typeface="Bahnschrift SemiBold" panose="020B0502040204020203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GB" b="1"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Real-world medical data is high-dimensional.</a:t>
            </a:r>
            <a:endParaRPr lang="en-US" altLang="en-GB" b="1">
              <a:latin typeface="Bahnschrift SemiBold" panose="020B0502040204020203" charset="0"/>
              <a:cs typeface="Bahnschrift SemiBold" panose="020B0502040204020203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GB" b="1"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PCA makes K-Means faster and more interpretable.</a:t>
            </a:r>
            <a:endParaRPr lang="en-US" altLang="en-GB" b="1">
              <a:latin typeface="Bahnschrift SemiBold" panose="020B0502040204020203" charset="0"/>
              <a:cs typeface="Bahnschrift SemiBold" panose="020B0502040204020203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GB" b="1"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Easy to visualize cluster separations</a:t>
            </a:r>
            <a:r>
              <a:rPr lang="en-US" altLang="en-US" b="1"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 </a:t>
            </a:r>
            <a:r>
              <a:rPr lang="en-US" altLang="en-GB" b="1"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in</a:t>
            </a:r>
            <a:r>
              <a:rPr lang="en-US" altLang="en-US" b="1"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 </a:t>
            </a:r>
            <a:r>
              <a:rPr lang="en-US" altLang="en-GB" b="1"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2D</a:t>
            </a:r>
            <a:r>
              <a:rPr lang="en-US" altLang="en-US" b="1"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 </a:t>
            </a:r>
            <a:r>
              <a:rPr lang="en-US" altLang="en-GB" b="1">
                <a:latin typeface="Bahnschrift SemiBold" panose="020B0502040204020203" charset="0"/>
                <a:cs typeface="Bahnschrift SemiBold" panose="020B0502040204020203" charset="0"/>
                <a:sym typeface="+mn-ea"/>
              </a:rPr>
              <a:t>plots.</a:t>
            </a:r>
            <a:endParaRPr lang="en-US" altLang="en-GB" b="1">
              <a:latin typeface="Bahnschrift SemiBold" panose="020B0502040204020203" charset="0"/>
              <a:cs typeface="Bahnschrift SemiBold" panose="020B0502040204020203" charset="0"/>
            </a:endParaRPr>
          </a:p>
          <a:p>
            <a:endParaRPr lang="en-GB" alt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4749800" y="1419860"/>
            <a:ext cx="0" cy="3456305"/>
          </a:xfrm>
          <a:prstGeom prst="line">
            <a:avLst/>
          </a:prstGeom>
        </p:spPr>
        <p:style>
          <a:lnRef idx="3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28" name="Shape 1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15920" y="1434465"/>
            <a:ext cx="3162300" cy="838200"/>
          </a:xfrm>
          <a:prstGeom prst="rect">
            <a:avLst/>
          </a:prstGeom>
        </p:spPr>
      </p:pic>
      <p:sp>
        <p:nvSpPr>
          <p:cNvPr id="1661" name="Google Shape;1661;p38"/>
          <p:cNvSpPr txBox="1"/>
          <p:nvPr>
            <p:ph type="title" idx="15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highlight>
                  <a:schemeClr val="lt2"/>
                </a:highlight>
              </a:rPr>
              <a:t>Dataset Importing</a:t>
            </a:r>
            <a:endParaRPr lang="en-US">
              <a:highlight>
                <a:schemeClr val="lt2"/>
              </a:highlight>
            </a:endParaRPr>
          </a:p>
        </p:txBody>
      </p:sp>
      <p:cxnSp>
        <p:nvCxnSpPr>
          <p:cNvPr id="1662" name="Google Shape;1662;p38"/>
          <p:cNvCxnSpPr/>
          <p:nvPr/>
        </p:nvCxnSpPr>
        <p:spPr>
          <a:xfrm>
            <a:off x="1919550" y="1063875"/>
            <a:ext cx="5304900" cy="0"/>
          </a:xfrm>
          <a:prstGeom prst="straightConnector1">
            <a:avLst/>
          </a:prstGeom>
          <a:noFill/>
          <a:ln w="1905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15" y="2566035"/>
            <a:ext cx="8578215" cy="20853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Subtitle 2"/>
          <p:cNvSpPr/>
          <p:nvPr>
            <p:ph type="subTitle" idx="1"/>
          </p:nvPr>
        </p:nvSpPr>
        <p:spPr>
          <a:xfrm>
            <a:off x="1187450" y="555625"/>
            <a:ext cx="6807200" cy="476885"/>
          </a:xfrm>
        </p:spPr>
        <p:txBody>
          <a:bodyPr/>
          <a:p>
            <a:r>
              <a:rPr lang="en-US" altLang="en-GB"/>
              <a:t>Check for missing values</a:t>
            </a:r>
            <a:endParaRPr lang="en-US" altLang="en-GB"/>
          </a:p>
        </p:txBody>
      </p:sp>
      <p:cxnSp>
        <p:nvCxnSpPr>
          <p:cNvPr id="1662" name="Google Shape;1662;p38"/>
          <p:cNvCxnSpPr/>
          <p:nvPr/>
        </p:nvCxnSpPr>
        <p:spPr>
          <a:xfrm>
            <a:off x="2051630" y="1131820"/>
            <a:ext cx="5304900" cy="0"/>
          </a:xfrm>
          <a:prstGeom prst="straightConnector1">
            <a:avLst/>
          </a:prstGeom>
          <a:noFill/>
          <a:ln w="1905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0290" y="1230630"/>
            <a:ext cx="2924175" cy="36995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495" y="1419860"/>
            <a:ext cx="2771775" cy="11811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Subtitle 2"/>
          <p:cNvSpPr/>
          <p:nvPr>
            <p:ph type="subTitle" idx="1"/>
          </p:nvPr>
        </p:nvSpPr>
        <p:spPr>
          <a:xfrm>
            <a:off x="1331595" y="411480"/>
            <a:ext cx="6807200" cy="654685"/>
          </a:xfrm>
        </p:spPr>
        <p:txBody>
          <a:bodyPr/>
          <a:p>
            <a:r>
              <a:rPr lang="en-US" altLang="en-GB"/>
              <a:t>Age &amp; BMI Distribution</a:t>
            </a:r>
            <a:endParaRPr lang="en-US" alt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0290" y="2362200"/>
            <a:ext cx="4165600" cy="27076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55" y="2355850"/>
            <a:ext cx="4496435" cy="27139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410" y="1066165"/>
            <a:ext cx="2861945" cy="11969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4075" y="987425"/>
            <a:ext cx="5324475" cy="190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Subtitle 2"/>
          <p:cNvSpPr/>
          <p:nvPr>
            <p:ph type="subTitle" idx="1"/>
          </p:nvPr>
        </p:nvSpPr>
        <p:spPr>
          <a:xfrm>
            <a:off x="1331595" y="555625"/>
            <a:ext cx="6807200" cy="749935"/>
          </a:xfrm>
        </p:spPr>
        <p:txBody>
          <a:bodyPr/>
          <a:p>
            <a:r>
              <a:rPr lang="en-US" altLang="en-GB"/>
              <a:t>Feature Selection &amp; Preprocessing</a:t>
            </a:r>
            <a:endParaRPr lang="en-US" altLang="en-GB"/>
          </a:p>
          <a:p>
            <a:endParaRPr lang="en-US" alt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5905" y="1040765"/>
            <a:ext cx="4238625" cy="19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1275715"/>
            <a:ext cx="4362450" cy="33623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335" y="1305560"/>
            <a:ext cx="2918460" cy="4597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Subtitle 2"/>
          <p:cNvSpPr/>
          <p:nvPr>
            <p:ph type="subTitle" idx="1"/>
          </p:nvPr>
        </p:nvSpPr>
        <p:spPr>
          <a:xfrm>
            <a:off x="1331595" y="267970"/>
            <a:ext cx="6807200" cy="856615"/>
          </a:xfrm>
        </p:spPr>
        <p:txBody>
          <a:bodyPr/>
          <a:p>
            <a:r>
              <a:rPr lang="en-US" altLang="en-GB"/>
              <a:t>PCA for Dimensionality Reduction</a:t>
            </a:r>
            <a:endParaRPr lang="en-US" alt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7630" y="987425"/>
            <a:ext cx="4238625" cy="19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" y="1124585"/>
            <a:ext cx="4079240" cy="37388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755" y="1124585"/>
            <a:ext cx="4368800" cy="373824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Subtitle 2"/>
          <p:cNvSpPr/>
          <p:nvPr>
            <p:ph type="subTitle" idx="1"/>
          </p:nvPr>
        </p:nvSpPr>
        <p:spPr>
          <a:xfrm>
            <a:off x="1187450" y="532765"/>
            <a:ext cx="6807200" cy="598805"/>
          </a:xfrm>
        </p:spPr>
        <p:txBody>
          <a:bodyPr/>
          <a:p>
            <a:r>
              <a:rPr lang="en-US" altLang="en-GB"/>
              <a:t>Elbow Method</a:t>
            </a:r>
            <a:endParaRPr lang="en-US" alt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55240" y="1131570"/>
            <a:ext cx="4238625" cy="19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755" y="1347470"/>
            <a:ext cx="4311650" cy="34842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60" y="1347470"/>
            <a:ext cx="4002405" cy="34836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Subtitle 2"/>
          <p:cNvSpPr/>
          <p:nvPr>
            <p:ph type="subTitle" idx="1"/>
          </p:nvPr>
        </p:nvSpPr>
        <p:spPr>
          <a:xfrm>
            <a:off x="1259205" y="267335"/>
            <a:ext cx="6807200" cy="629920"/>
          </a:xfrm>
        </p:spPr>
        <p:txBody>
          <a:bodyPr/>
          <a:p>
            <a:r>
              <a:rPr lang="en-US" altLang="en-GB"/>
              <a:t>K-Means Clustering</a:t>
            </a:r>
            <a:endParaRPr lang="en-US" alt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7630" y="915670"/>
            <a:ext cx="4238625" cy="190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45" y="1131570"/>
            <a:ext cx="4019550" cy="36887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95" y="1131570"/>
            <a:ext cx="4444365" cy="35877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/>
          <p:nvPr>
            <p:ph type="title"/>
          </p:nvPr>
        </p:nvSpPr>
        <p:spPr>
          <a:xfrm>
            <a:off x="222885" y="1415415"/>
            <a:ext cx="8716645" cy="3317875"/>
          </a:xfrm>
        </p:spPr>
        <p:txBody>
          <a:bodyPr/>
          <a:p>
            <a:pPr algn="l"/>
            <a:r>
              <a:rPr lang="en-US" altLang="en-GB" sz="1600"/>
              <a:t>Interpretation (PCA + Clustering)</a:t>
            </a:r>
            <a:br>
              <a:rPr lang="en-US" altLang="en-GB" sz="1600"/>
            </a:br>
            <a:r>
              <a:rPr lang="en-US" altLang="en-GB" sz="1600"/>
              <a:t>PCA reduced high-dimensional data into 2 key components (PC1 &amp; PC2), capturing most variance and enabling easy visualization.</a:t>
            </a:r>
            <a:br>
              <a:rPr lang="en-US" altLang="en-GB" sz="1600"/>
            </a:br>
            <a:r>
              <a:rPr lang="en-US" altLang="en-GB" sz="1600"/>
              <a:t>K-Means Clustering revealed distinct patient groups based on clinical features.</a:t>
            </a:r>
            <a:br>
              <a:rPr lang="en-US" altLang="en-GB" sz="1600"/>
            </a:br>
            <a:r>
              <a:rPr lang="en-US" altLang="en-GB" sz="1600"/>
              <a:t>Observations:</a:t>
            </a:r>
            <a:br>
              <a:rPr lang="en-US" altLang="en-GB" sz="1600"/>
            </a:br>
            <a:r>
              <a:rPr lang="en-US" altLang="en-GB" sz="1600"/>
              <a:t>Clear cluster separation in PCA plot suggests meaningful grouping.</a:t>
            </a:r>
            <a:br>
              <a:rPr lang="en-US" altLang="en-GB" sz="1600"/>
            </a:br>
            <a:r>
              <a:rPr lang="en-US" altLang="en-GB" sz="1600"/>
              <a:t>Clusters may reflect:</a:t>
            </a:r>
            <a:br>
              <a:rPr lang="en-US" altLang="en-GB" sz="1600"/>
            </a:br>
            <a:r>
              <a:rPr lang="en-US" altLang="en-GB" sz="1600"/>
              <a:t>Group 1: High-risk patients (older, high BP/cholesterol, smokers, low activity).</a:t>
            </a:r>
            <a:br>
              <a:rPr lang="en-US" altLang="en-GB" sz="1600"/>
            </a:br>
            <a:r>
              <a:rPr lang="en-US" altLang="en-GB" sz="1600"/>
              <a:t>Group 2: Low-risk patients (younger, healthier profiles).</a:t>
            </a:r>
            <a:br>
              <a:rPr lang="en-US" altLang="en-GB" sz="1600"/>
            </a:br>
            <a:r>
              <a:rPr lang="en-US" altLang="en-GB" sz="1600"/>
              <a:t>Insights:</a:t>
            </a:r>
            <a:br>
              <a:rPr lang="en-US" altLang="en-GB" sz="1600"/>
            </a:br>
            <a:r>
              <a:rPr lang="en-US" altLang="en-GB" sz="1600"/>
              <a:t>Helps in early risk identification and personalized care.</a:t>
            </a:r>
            <a:br>
              <a:rPr lang="en-US" altLang="en-GB" sz="1600"/>
            </a:br>
            <a:r>
              <a:rPr lang="en-US" altLang="en-GB" sz="1600"/>
              <a:t>Valuable for targeting preventive or intensive treatments.</a:t>
            </a:r>
            <a:endParaRPr lang="en-US" altLang="en-GB" sz="1600"/>
          </a:p>
        </p:txBody>
      </p:sp>
      <p:sp>
        <p:nvSpPr>
          <p:cNvPr id="3" name="Subtitle 2"/>
          <p:cNvSpPr/>
          <p:nvPr>
            <p:ph type="subTitle" idx="1"/>
          </p:nvPr>
        </p:nvSpPr>
        <p:spPr>
          <a:xfrm>
            <a:off x="1259205" y="411480"/>
            <a:ext cx="6807200" cy="670560"/>
          </a:xfrm>
        </p:spPr>
        <p:txBody>
          <a:bodyPr/>
          <a:p>
            <a:r>
              <a:rPr lang="en-US" altLang="en-GB"/>
              <a:t>Conclusion &amp; </a:t>
            </a:r>
            <a:r>
              <a:rPr lang="en-US" altLang="en-GB">
                <a:sym typeface="+mn-ea"/>
              </a:rPr>
              <a:t>Interpretation</a:t>
            </a:r>
            <a:endParaRPr lang="en-US" alt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9385" y="987425"/>
            <a:ext cx="4238625" cy="190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Hand Drawn Style Healthcare Center by Slidesgo">
  <a:themeElements>
    <a:clrScheme name="Simple Light">
      <a:dk1>
        <a:srgbClr val="3F3F3F"/>
      </a:dk1>
      <a:lt1>
        <a:srgbClr val="FFFFFF"/>
      </a:lt1>
      <a:dk2>
        <a:srgbClr val="FFF7EC"/>
      </a:dk2>
      <a:lt2>
        <a:srgbClr val="ECBCEE"/>
      </a:lt2>
      <a:accent1>
        <a:srgbClr val="9BCDF8"/>
      </a:accent1>
      <a:accent2>
        <a:srgbClr val="8A8BF3"/>
      </a:accent2>
      <a:accent3>
        <a:srgbClr val="BEF3D8"/>
      </a:accent3>
      <a:accent4>
        <a:srgbClr val="F5CD8D"/>
      </a:accent4>
      <a:accent5>
        <a:srgbClr val="FFFFFF"/>
      </a:accent5>
      <a:accent6>
        <a:srgbClr val="FFFFFF"/>
      </a:accent6>
      <a:hlink>
        <a:srgbClr val="24242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1946</Words>
  <Application>WPS Slides</Application>
  <PresentationFormat/>
  <Paragraphs>75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30" baseType="lpstr">
      <vt:lpstr>Arial</vt:lpstr>
      <vt:lpstr>SimSun</vt:lpstr>
      <vt:lpstr>Wingdings</vt:lpstr>
      <vt:lpstr>Arial</vt:lpstr>
      <vt:lpstr>Lexend</vt:lpstr>
      <vt:lpstr>Lexend Light</vt:lpstr>
      <vt:lpstr>Fira Sans Condensed Medium</vt:lpstr>
      <vt:lpstr>Bebas Neue</vt:lpstr>
      <vt:lpstr>PT Sans</vt:lpstr>
      <vt:lpstr>Proxima Nova</vt:lpstr>
      <vt:lpstr>Lexend Medium</vt:lpstr>
      <vt:lpstr>Microsoft YaHei</vt:lpstr>
      <vt:lpstr>Arial Unicode MS</vt:lpstr>
      <vt:lpstr>Calibri</vt:lpstr>
      <vt:lpstr>Amatic SC</vt:lpstr>
      <vt:lpstr>Roboto Medium</vt:lpstr>
      <vt:lpstr>Bahnschrift SemiBold</vt:lpstr>
      <vt:lpstr>Bahnschrift SemiBold SemiCondensed</vt:lpstr>
      <vt:lpstr>Hand Drawn Style Healthcare Center by Slidesgo</vt:lpstr>
      <vt:lpstr>Hand Drawn Style Healthcare Center</vt:lpstr>
      <vt:lpstr>05</vt:lpstr>
      <vt:lpstr>Introduction</vt:lpstr>
      <vt:lpstr>Table of contents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Heart Failure Prediction Analysis</dc:title>
  <dc:creator/>
  <cp:lastModifiedBy>Hollow Purple</cp:lastModifiedBy>
  <cp:revision>2</cp:revision>
  <dcterms:created xsi:type="dcterms:W3CDTF">2025-04-10T07:12:15Z</dcterms:created>
  <dcterms:modified xsi:type="dcterms:W3CDTF">2025-04-10T07:14:48Z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C3610738EBCB4F2BB25040AD0B210F64_13</vt:lpwstr>
  </property>
  <property fmtid="{D5CDD505-2E9C-101B-9397-08002B2CF9AE}" pid="3" name="KSOProductBuildVer">
    <vt:lpwstr>2057-12.2.0.20755</vt:lpwstr>
  </property>
</Properties>
</file>