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14"/>
  </p:notesMasterIdLst>
  <p:sldIdLst>
    <p:sldId id="300" r:id="rId2"/>
    <p:sldId id="256" r:id="rId3"/>
    <p:sldId id="258" r:id="rId4"/>
    <p:sldId id="259" r:id="rId5"/>
    <p:sldId id="278" r:id="rId6"/>
    <p:sldId id="262" r:id="rId7"/>
    <p:sldId id="265" r:id="rId8"/>
    <p:sldId id="266" r:id="rId9"/>
    <p:sldId id="277" r:id="rId10"/>
    <p:sldId id="299" r:id="rId11"/>
    <p:sldId id="298" r:id="rId12"/>
    <p:sldId id="297" r:id="rId13"/>
  </p:sldIdLst>
  <p:sldSz cx="9144000" cy="5143500" type="screen16x9"/>
  <p:notesSz cx="6858000" cy="9144000"/>
  <p:embeddedFontLst>
    <p:embeddedFont>
      <p:font typeface="Algerian" panose="04020705040A02060702" pitchFamily="82" charset="0"/>
      <p:regular r:id="rId15"/>
    </p:embeddedFont>
    <p:embeddedFont>
      <p:font typeface="Arial Rounded MT Bold" panose="020F0704030504030204" pitchFamily="34" charset="0"/>
      <p:regular r:id="rId16"/>
    </p:embeddedFont>
    <p:embeddedFont>
      <p:font typeface="Bebas Neue" panose="020B0606020202050201" pitchFamily="34" charset="0"/>
      <p:regular r:id="rId17"/>
    </p:embeddedFont>
    <p:embeddedFont>
      <p:font typeface="Maven Pro" panose="020B0604020202020204" charset="0"/>
      <p:regular r:id="rId18"/>
      <p:bold r:id="rId19"/>
    </p:embeddedFont>
    <p:embeddedFont>
      <p:font typeface="PT Sans" panose="020B0503020203020204" pitchFamily="34" charset="0"/>
      <p:regular r:id="rId20"/>
      <p:bold r:id="rId21"/>
      <p:italic r:id="rId22"/>
      <p:boldItalic r:id="rId23"/>
    </p:embeddedFont>
    <p:embeddedFont>
      <p:font typeface="Roboto Condensed Light" panose="02000000000000000000" pitchFamily="2" charset="0"/>
      <p:regular r:id="rId24"/>
      <p:italic r:id="rId25"/>
    </p:embeddedFont>
    <p:embeddedFont>
      <p:font typeface="Trispace" panose="020B0604020202020204" charset="0"/>
      <p:regular r:id="rId26"/>
      <p:bold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883B05E-DF10-48F4-9247-3532FA78A86C}">
  <a:tblStyle styleId="{4883B05E-DF10-48F4-9247-3532FA78A86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8944F01-D019-41B0-ABFF-B99D49407CD0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8" autoAdjust="0"/>
  </p:normalViewPr>
  <p:slideViewPr>
    <p:cSldViewPr snapToGrid="0">
      <p:cViewPr varScale="1">
        <p:scale>
          <a:sx n="141" d="100"/>
          <a:sy n="141" d="100"/>
        </p:scale>
        <p:origin x="7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7436723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18993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99f2f57a71_0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99f2f57a71_0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99f2f57a71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99f2f57a71_0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Google Shape;1335;gd6fc454c64_1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6" name="Google Shape;1336;gd6fc454c64_1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13e6b3ce6a0_0_4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13e6b3ce6a0_0_4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cc98d9fb70_8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Google Shape;559;gcc98d9fb70_8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bd6c00e730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6" name="Google Shape;586;gbd6c00e730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gf8f549bcb1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" name="Google Shape;1224;gf8f549bcb1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4250050" y="1652126"/>
            <a:ext cx="5728043" cy="3491380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5129998" y="3268141"/>
            <a:ext cx="4013990" cy="1875356"/>
          </a:xfrm>
          <a:custGeom>
            <a:avLst/>
            <a:gdLst/>
            <a:ahLst/>
            <a:cxnLst/>
            <a:rect l="l" t="t" r="r" b="b"/>
            <a:pathLst>
              <a:path w="22438" h="10483" extrusionOk="0">
                <a:moveTo>
                  <a:pt x="18307" y="1053"/>
                </a:moveTo>
                <a:cubicBezTo>
                  <a:pt x="17174" y="1740"/>
                  <a:pt x="16505" y="2560"/>
                  <a:pt x="15773" y="3640"/>
                </a:cubicBezTo>
                <a:lnTo>
                  <a:pt x="15773" y="3640"/>
                </a:lnTo>
                <a:cubicBezTo>
                  <a:pt x="15149" y="4550"/>
                  <a:pt x="14658" y="5593"/>
                  <a:pt x="13668" y="6164"/>
                </a:cubicBezTo>
                <a:lnTo>
                  <a:pt x="13668" y="6164"/>
                </a:lnTo>
                <a:cubicBezTo>
                  <a:pt x="12606" y="6762"/>
                  <a:pt x="11009" y="6896"/>
                  <a:pt x="9823" y="6539"/>
                </a:cubicBezTo>
                <a:lnTo>
                  <a:pt x="9823" y="6539"/>
                </a:lnTo>
                <a:cubicBezTo>
                  <a:pt x="8565" y="6156"/>
                  <a:pt x="7049" y="5906"/>
                  <a:pt x="5791" y="6477"/>
                </a:cubicBezTo>
                <a:lnTo>
                  <a:pt x="5791" y="6477"/>
                </a:lnTo>
                <a:cubicBezTo>
                  <a:pt x="4497" y="7057"/>
                  <a:pt x="3293" y="7931"/>
                  <a:pt x="2151" y="8752"/>
                </a:cubicBezTo>
                <a:lnTo>
                  <a:pt x="2151" y="8752"/>
                </a:lnTo>
                <a:cubicBezTo>
                  <a:pt x="1410" y="9296"/>
                  <a:pt x="670" y="9858"/>
                  <a:pt x="1" y="10482"/>
                </a:cubicBezTo>
                <a:lnTo>
                  <a:pt x="1" y="10482"/>
                </a:lnTo>
                <a:lnTo>
                  <a:pt x="22393" y="10482"/>
                </a:lnTo>
                <a:lnTo>
                  <a:pt x="22437" y="98"/>
                </a:lnTo>
                <a:cubicBezTo>
                  <a:pt x="22179" y="27"/>
                  <a:pt x="21902" y="0"/>
                  <a:pt x="21617" y="0"/>
                </a:cubicBezTo>
                <a:lnTo>
                  <a:pt x="21617" y="0"/>
                </a:lnTo>
                <a:cubicBezTo>
                  <a:pt x="20466" y="0"/>
                  <a:pt x="19208" y="517"/>
                  <a:pt x="18307" y="1053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rot="1650101">
            <a:off x="-1796682" y="-2203059"/>
            <a:ext cx="3817087" cy="3985301"/>
          </a:xfrm>
          <a:custGeom>
            <a:avLst/>
            <a:gdLst/>
            <a:ahLst/>
            <a:cxnLst/>
            <a:rect l="l" t="t" r="r" b="b"/>
            <a:pathLst>
              <a:path w="28620" h="29882" extrusionOk="0">
                <a:moveTo>
                  <a:pt x="9332" y="0"/>
                </a:moveTo>
                <a:cubicBezTo>
                  <a:pt x="8101" y="0"/>
                  <a:pt x="6861" y="562"/>
                  <a:pt x="5978" y="1437"/>
                </a:cubicBezTo>
                <a:cubicBezTo>
                  <a:pt x="5210" y="2195"/>
                  <a:pt x="4693" y="3149"/>
                  <a:pt x="4363" y="4166"/>
                </a:cubicBezTo>
                <a:cubicBezTo>
                  <a:pt x="4042" y="5192"/>
                  <a:pt x="3961" y="6272"/>
                  <a:pt x="3560" y="7280"/>
                </a:cubicBezTo>
                <a:cubicBezTo>
                  <a:pt x="2721" y="9341"/>
                  <a:pt x="750" y="10554"/>
                  <a:pt x="295" y="12829"/>
                </a:cubicBezTo>
                <a:cubicBezTo>
                  <a:pt x="0" y="14310"/>
                  <a:pt x="331" y="15933"/>
                  <a:pt x="1312" y="17084"/>
                </a:cubicBezTo>
                <a:cubicBezTo>
                  <a:pt x="1963" y="17842"/>
                  <a:pt x="2846" y="18360"/>
                  <a:pt x="3783" y="18708"/>
                </a:cubicBezTo>
                <a:cubicBezTo>
                  <a:pt x="4247" y="18877"/>
                  <a:pt x="4720" y="18993"/>
                  <a:pt x="5192" y="19100"/>
                </a:cubicBezTo>
                <a:cubicBezTo>
                  <a:pt x="5549" y="19189"/>
                  <a:pt x="5915" y="19261"/>
                  <a:pt x="6272" y="19350"/>
                </a:cubicBezTo>
                <a:cubicBezTo>
                  <a:pt x="6879" y="19511"/>
                  <a:pt x="7423" y="19957"/>
                  <a:pt x="7878" y="20385"/>
                </a:cubicBezTo>
                <a:cubicBezTo>
                  <a:pt x="8913" y="21339"/>
                  <a:pt x="9671" y="22579"/>
                  <a:pt x="10331" y="23811"/>
                </a:cubicBezTo>
                <a:cubicBezTo>
                  <a:pt x="11009" y="25086"/>
                  <a:pt x="11518" y="26398"/>
                  <a:pt x="12508" y="27468"/>
                </a:cubicBezTo>
                <a:cubicBezTo>
                  <a:pt x="13418" y="28458"/>
                  <a:pt x="14577" y="29217"/>
                  <a:pt x="15871" y="29600"/>
                </a:cubicBezTo>
                <a:cubicBezTo>
                  <a:pt x="16506" y="29788"/>
                  <a:pt x="17169" y="29882"/>
                  <a:pt x="17832" y="29882"/>
                </a:cubicBezTo>
                <a:cubicBezTo>
                  <a:pt x="19368" y="29882"/>
                  <a:pt x="20902" y="29380"/>
                  <a:pt x="22080" y="28396"/>
                </a:cubicBezTo>
                <a:cubicBezTo>
                  <a:pt x="22928" y="27700"/>
                  <a:pt x="23614" y="26665"/>
                  <a:pt x="23498" y="25577"/>
                </a:cubicBezTo>
                <a:cubicBezTo>
                  <a:pt x="23427" y="24836"/>
                  <a:pt x="22990" y="24176"/>
                  <a:pt x="22446" y="23677"/>
                </a:cubicBezTo>
                <a:cubicBezTo>
                  <a:pt x="21732" y="23025"/>
                  <a:pt x="20822" y="22695"/>
                  <a:pt x="20153" y="22000"/>
                </a:cubicBezTo>
                <a:cubicBezTo>
                  <a:pt x="19074" y="20867"/>
                  <a:pt x="18797" y="19038"/>
                  <a:pt x="19502" y="17637"/>
                </a:cubicBezTo>
                <a:cubicBezTo>
                  <a:pt x="20233" y="16192"/>
                  <a:pt x="21625" y="15648"/>
                  <a:pt x="23133" y="15541"/>
                </a:cubicBezTo>
                <a:cubicBezTo>
                  <a:pt x="24623" y="15434"/>
                  <a:pt x="26219" y="14443"/>
                  <a:pt x="27156" y="13302"/>
                </a:cubicBezTo>
                <a:cubicBezTo>
                  <a:pt x="28182" y="12053"/>
                  <a:pt x="28619" y="10277"/>
                  <a:pt x="28075" y="8752"/>
                </a:cubicBezTo>
                <a:cubicBezTo>
                  <a:pt x="27754" y="7851"/>
                  <a:pt x="27058" y="7084"/>
                  <a:pt x="26202" y="6647"/>
                </a:cubicBezTo>
                <a:cubicBezTo>
                  <a:pt x="25635" y="6363"/>
                  <a:pt x="25044" y="6284"/>
                  <a:pt x="24441" y="6284"/>
                </a:cubicBezTo>
                <a:cubicBezTo>
                  <a:pt x="24077" y="6284"/>
                  <a:pt x="23708" y="6313"/>
                  <a:pt x="23338" y="6343"/>
                </a:cubicBezTo>
                <a:cubicBezTo>
                  <a:pt x="22809" y="6381"/>
                  <a:pt x="22275" y="6405"/>
                  <a:pt x="21741" y="6405"/>
                </a:cubicBezTo>
                <a:cubicBezTo>
                  <a:pt x="19781" y="6405"/>
                  <a:pt x="17823" y="6089"/>
                  <a:pt x="16112" y="5023"/>
                </a:cubicBezTo>
                <a:cubicBezTo>
                  <a:pt x="14988" y="4327"/>
                  <a:pt x="14158" y="3274"/>
                  <a:pt x="13293" y="2293"/>
                </a:cubicBezTo>
                <a:cubicBezTo>
                  <a:pt x="12508" y="1401"/>
                  <a:pt x="11607" y="536"/>
                  <a:pt x="10474" y="179"/>
                </a:cubicBezTo>
                <a:cubicBezTo>
                  <a:pt x="10099" y="54"/>
                  <a:pt x="9715" y="0"/>
                  <a:pt x="9332" y="0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007425" y="819213"/>
            <a:ext cx="3033000" cy="276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5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2217100" y="3702075"/>
            <a:ext cx="1823400" cy="62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CUSTOM_4_1_1_2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4"/>
          <p:cNvSpPr/>
          <p:nvPr/>
        </p:nvSpPr>
        <p:spPr>
          <a:xfrm rot="1292342" flipH="1">
            <a:off x="-3321456" y="1927346"/>
            <a:ext cx="6095930" cy="3491359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4"/>
          <p:cNvSpPr/>
          <p:nvPr/>
        </p:nvSpPr>
        <p:spPr>
          <a:xfrm rot="4535783">
            <a:off x="6914450" y="2837966"/>
            <a:ext cx="3524110" cy="2396771"/>
          </a:xfrm>
          <a:custGeom>
            <a:avLst/>
            <a:gdLst/>
            <a:ahLst/>
            <a:cxnLst/>
            <a:rect l="l" t="t" r="r" b="b"/>
            <a:pathLst>
              <a:path w="20635" h="14034" extrusionOk="0">
                <a:moveTo>
                  <a:pt x="20635" y="687"/>
                </a:moveTo>
                <a:cubicBezTo>
                  <a:pt x="18637" y="687"/>
                  <a:pt x="16638" y="768"/>
                  <a:pt x="14649" y="643"/>
                </a:cubicBezTo>
                <a:cubicBezTo>
                  <a:pt x="12552" y="509"/>
                  <a:pt x="10492" y="224"/>
                  <a:pt x="8377" y="224"/>
                </a:cubicBezTo>
                <a:cubicBezTo>
                  <a:pt x="6879" y="224"/>
                  <a:pt x="5380" y="313"/>
                  <a:pt x="3899" y="313"/>
                </a:cubicBezTo>
                <a:cubicBezTo>
                  <a:pt x="3132" y="313"/>
                  <a:pt x="955" y="0"/>
                  <a:pt x="509" y="875"/>
                </a:cubicBezTo>
                <a:cubicBezTo>
                  <a:pt x="1" y="1883"/>
                  <a:pt x="2329" y="3792"/>
                  <a:pt x="2989" y="4300"/>
                </a:cubicBezTo>
                <a:cubicBezTo>
                  <a:pt x="4185" y="5228"/>
                  <a:pt x="5433" y="5335"/>
                  <a:pt x="6879" y="5549"/>
                </a:cubicBezTo>
                <a:cubicBezTo>
                  <a:pt x="8422" y="5781"/>
                  <a:pt x="9832" y="5995"/>
                  <a:pt x="11107" y="6941"/>
                </a:cubicBezTo>
                <a:cubicBezTo>
                  <a:pt x="12196" y="7762"/>
                  <a:pt x="12829" y="8966"/>
                  <a:pt x="13516" y="10099"/>
                </a:cubicBezTo>
                <a:cubicBezTo>
                  <a:pt x="14230" y="11268"/>
                  <a:pt x="15291" y="12151"/>
                  <a:pt x="16496" y="12775"/>
                </a:cubicBezTo>
                <a:cubicBezTo>
                  <a:pt x="17566" y="13320"/>
                  <a:pt x="19074" y="13998"/>
                  <a:pt x="20278" y="14033"/>
                </a:cubicBezTo>
                <a:cubicBezTo>
                  <a:pt x="20421" y="13221"/>
                  <a:pt x="20314" y="12383"/>
                  <a:pt x="20332" y="11562"/>
                </a:cubicBezTo>
                <a:cubicBezTo>
                  <a:pt x="20349" y="10732"/>
                  <a:pt x="20635" y="9930"/>
                  <a:pt x="20635" y="9109"/>
                </a:cubicBezTo>
                <a:cubicBezTo>
                  <a:pt x="20635" y="8252"/>
                  <a:pt x="20635" y="7387"/>
                  <a:pt x="20635" y="6531"/>
                </a:cubicBezTo>
                <a:lnTo>
                  <a:pt x="20635" y="1713"/>
                </a:lnTo>
                <a:close/>
              </a:path>
            </a:pathLst>
          </a:custGeom>
          <a:gradFill>
            <a:gsLst>
              <a:gs pos="0">
                <a:srgbClr val="8134EC">
                  <a:alpha val="70196"/>
                </a:srgbClr>
              </a:gs>
              <a:gs pos="100000">
                <a:schemeClr val="accent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9" name="Google Shape;149;p14"/>
          <p:cNvGrpSpPr/>
          <p:nvPr/>
        </p:nvGrpSpPr>
        <p:grpSpPr>
          <a:xfrm rot="10800000">
            <a:off x="8514859" y="2937143"/>
            <a:ext cx="511267" cy="2017916"/>
            <a:chOff x="8552930" y="2910118"/>
            <a:chExt cx="511267" cy="2017916"/>
          </a:xfrm>
        </p:grpSpPr>
        <p:sp>
          <p:nvSpPr>
            <p:cNvPr id="150" name="Google Shape;150;p14"/>
            <p:cNvSpPr/>
            <p:nvPr/>
          </p:nvSpPr>
          <p:spPr>
            <a:xfrm>
              <a:off x="8737186" y="3350603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14"/>
            <p:cNvSpPr/>
            <p:nvPr/>
          </p:nvSpPr>
          <p:spPr>
            <a:xfrm>
              <a:off x="8601061" y="4600990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14"/>
            <p:cNvSpPr/>
            <p:nvPr/>
          </p:nvSpPr>
          <p:spPr>
            <a:xfrm>
              <a:off x="8552930" y="2910118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" name="Google Shape;153;p14"/>
          <p:cNvGrpSpPr/>
          <p:nvPr/>
        </p:nvGrpSpPr>
        <p:grpSpPr>
          <a:xfrm rot="7347507">
            <a:off x="134581" y="3888252"/>
            <a:ext cx="912282" cy="1615081"/>
            <a:chOff x="133086" y="3408328"/>
            <a:chExt cx="912262" cy="1615044"/>
          </a:xfrm>
        </p:grpSpPr>
        <p:sp>
          <p:nvSpPr>
            <p:cNvPr id="154" name="Google Shape;154;p14"/>
            <p:cNvSpPr/>
            <p:nvPr/>
          </p:nvSpPr>
          <p:spPr>
            <a:xfrm>
              <a:off x="265110" y="3408328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14"/>
            <p:cNvSpPr/>
            <p:nvPr/>
          </p:nvSpPr>
          <p:spPr>
            <a:xfrm>
              <a:off x="385324" y="4098816"/>
              <a:ext cx="660023" cy="66006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14"/>
            <p:cNvSpPr/>
            <p:nvPr/>
          </p:nvSpPr>
          <p:spPr>
            <a:xfrm>
              <a:off x="133086" y="4696328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7" name="Google Shape;157;p14"/>
          <p:cNvSpPr txBox="1">
            <a:spLocks noGrp="1"/>
          </p:cNvSpPr>
          <p:nvPr>
            <p:ph type="title"/>
          </p:nvPr>
        </p:nvSpPr>
        <p:spPr>
          <a:xfrm>
            <a:off x="720000" y="5394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1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114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Char char="○"/>
              <a:defRPr>
                <a:solidFill>
                  <a:schemeClr val="dk1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Char char="■"/>
              <a:defRPr>
                <a:solidFill>
                  <a:schemeClr val="dk1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Char char="●"/>
              <a:defRPr>
                <a:solidFill>
                  <a:schemeClr val="dk1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Char char="○"/>
              <a:defRPr>
                <a:solidFill>
                  <a:schemeClr val="dk1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Char char="■"/>
              <a:defRPr>
                <a:solidFill>
                  <a:schemeClr val="dk1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Char char="●"/>
              <a:defRPr>
                <a:solidFill>
                  <a:schemeClr val="dk1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Condensed Light"/>
              <a:buChar char="○"/>
              <a:defRPr>
                <a:solidFill>
                  <a:schemeClr val="dk1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Roboto Condensed Light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_3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5"/>
          <p:cNvSpPr/>
          <p:nvPr/>
        </p:nvSpPr>
        <p:spPr>
          <a:xfrm flipH="1">
            <a:off x="-3429082" y="2598063"/>
            <a:ext cx="6095899" cy="3491380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5"/>
          <p:cNvSpPr/>
          <p:nvPr/>
        </p:nvSpPr>
        <p:spPr>
          <a:xfrm rot="-542519">
            <a:off x="6823253" y="-353355"/>
            <a:ext cx="2625360" cy="1785525"/>
          </a:xfrm>
          <a:custGeom>
            <a:avLst/>
            <a:gdLst/>
            <a:ahLst/>
            <a:cxnLst/>
            <a:rect l="l" t="t" r="r" b="b"/>
            <a:pathLst>
              <a:path w="20635" h="14034" extrusionOk="0">
                <a:moveTo>
                  <a:pt x="20635" y="687"/>
                </a:moveTo>
                <a:cubicBezTo>
                  <a:pt x="18637" y="687"/>
                  <a:pt x="16638" y="768"/>
                  <a:pt x="14649" y="643"/>
                </a:cubicBezTo>
                <a:cubicBezTo>
                  <a:pt x="12552" y="509"/>
                  <a:pt x="10492" y="224"/>
                  <a:pt x="8377" y="224"/>
                </a:cubicBezTo>
                <a:cubicBezTo>
                  <a:pt x="6879" y="224"/>
                  <a:pt x="5380" y="313"/>
                  <a:pt x="3899" y="313"/>
                </a:cubicBezTo>
                <a:cubicBezTo>
                  <a:pt x="3132" y="313"/>
                  <a:pt x="955" y="0"/>
                  <a:pt x="509" y="875"/>
                </a:cubicBezTo>
                <a:cubicBezTo>
                  <a:pt x="1" y="1883"/>
                  <a:pt x="2329" y="3792"/>
                  <a:pt x="2989" y="4300"/>
                </a:cubicBezTo>
                <a:cubicBezTo>
                  <a:pt x="4185" y="5228"/>
                  <a:pt x="5433" y="5335"/>
                  <a:pt x="6879" y="5549"/>
                </a:cubicBezTo>
                <a:cubicBezTo>
                  <a:pt x="8422" y="5781"/>
                  <a:pt x="9832" y="5995"/>
                  <a:pt x="11107" y="6941"/>
                </a:cubicBezTo>
                <a:cubicBezTo>
                  <a:pt x="12196" y="7762"/>
                  <a:pt x="12829" y="8966"/>
                  <a:pt x="13516" y="10099"/>
                </a:cubicBezTo>
                <a:cubicBezTo>
                  <a:pt x="14230" y="11268"/>
                  <a:pt x="15291" y="12151"/>
                  <a:pt x="16496" y="12775"/>
                </a:cubicBezTo>
                <a:cubicBezTo>
                  <a:pt x="17566" y="13320"/>
                  <a:pt x="19074" y="13998"/>
                  <a:pt x="20278" y="14033"/>
                </a:cubicBezTo>
                <a:cubicBezTo>
                  <a:pt x="20421" y="13221"/>
                  <a:pt x="20314" y="12383"/>
                  <a:pt x="20332" y="11562"/>
                </a:cubicBezTo>
                <a:cubicBezTo>
                  <a:pt x="20349" y="10732"/>
                  <a:pt x="20635" y="9930"/>
                  <a:pt x="20635" y="9109"/>
                </a:cubicBezTo>
                <a:cubicBezTo>
                  <a:pt x="20635" y="8252"/>
                  <a:pt x="20635" y="7387"/>
                  <a:pt x="20635" y="6531"/>
                </a:cubicBezTo>
                <a:lnTo>
                  <a:pt x="20635" y="1713"/>
                </a:lnTo>
                <a:close/>
              </a:path>
            </a:pathLst>
          </a:custGeom>
          <a:gradFill>
            <a:gsLst>
              <a:gs pos="0">
                <a:srgbClr val="8134EC">
                  <a:alpha val="70196"/>
                </a:srgbClr>
              </a:gs>
              <a:gs pos="100000">
                <a:schemeClr val="accent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2" name="Google Shape;162;p15"/>
          <p:cNvGrpSpPr/>
          <p:nvPr/>
        </p:nvGrpSpPr>
        <p:grpSpPr>
          <a:xfrm>
            <a:off x="7560023" y="54840"/>
            <a:ext cx="1504175" cy="1244157"/>
            <a:chOff x="7560023" y="2814490"/>
            <a:chExt cx="1504175" cy="1244157"/>
          </a:xfrm>
        </p:grpSpPr>
        <p:sp>
          <p:nvSpPr>
            <p:cNvPr id="163" name="Google Shape;163;p15"/>
            <p:cNvSpPr/>
            <p:nvPr/>
          </p:nvSpPr>
          <p:spPr>
            <a:xfrm>
              <a:off x="7560023" y="2814490"/>
              <a:ext cx="660023" cy="66006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8737186" y="3731603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8552936" y="3421878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8552930" y="2910118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7" name="Google Shape;167;p15"/>
          <p:cNvGrpSpPr/>
          <p:nvPr/>
        </p:nvGrpSpPr>
        <p:grpSpPr>
          <a:xfrm>
            <a:off x="-33427" y="3476090"/>
            <a:ext cx="682702" cy="1547282"/>
            <a:chOff x="-33427" y="3476090"/>
            <a:chExt cx="682702" cy="1547282"/>
          </a:xfrm>
        </p:grpSpPr>
        <p:sp>
          <p:nvSpPr>
            <p:cNvPr id="168" name="Google Shape;168;p15"/>
            <p:cNvSpPr/>
            <p:nvPr/>
          </p:nvSpPr>
          <p:spPr>
            <a:xfrm>
              <a:off x="180505" y="4256493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-33427" y="3476090"/>
              <a:ext cx="660023" cy="66006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133086" y="4696328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1" name="Google Shape;171;p15"/>
          <p:cNvSpPr txBox="1">
            <a:spLocks noGrp="1"/>
          </p:cNvSpPr>
          <p:nvPr>
            <p:ph type="title"/>
          </p:nvPr>
        </p:nvSpPr>
        <p:spPr>
          <a:xfrm>
            <a:off x="720075" y="5394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15"/>
          <p:cNvSpPr txBox="1">
            <a:spLocks noGrp="1"/>
          </p:cNvSpPr>
          <p:nvPr>
            <p:ph type="subTitle" idx="1"/>
          </p:nvPr>
        </p:nvSpPr>
        <p:spPr>
          <a:xfrm>
            <a:off x="814550" y="2992900"/>
            <a:ext cx="2394900" cy="145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3" name="Google Shape;173;p15"/>
          <p:cNvSpPr txBox="1">
            <a:spLocks noGrp="1"/>
          </p:cNvSpPr>
          <p:nvPr>
            <p:ph type="subTitle" idx="2"/>
          </p:nvPr>
        </p:nvSpPr>
        <p:spPr>
          <a:xfrm>
            <a:off x="3374720" y="2992900"/>
            <a:ext cx="2394900" cy="145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4" name="Google Shape;174;p15"/>
          <p:cNvSpPr txBox="1">
            <a:spLocks noGrp="1"/>
          </p:cNvSpPr>
          <p:nvPr>
            <p:ph type="subTitle" idx="3"/>
          </p:nvPr>
        </p:nvSpPr>
        <p:spPr>
          <a:xfrm>
            <a:off x="5934871" y="2992900"/>
            <a:ext cx="2394900" cy="145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5" name="Google Shape;175;p15"/>
          <p:cNvSpPr txBox="1">
            <a:spLocks noGrp="1"/>
          </p:cNvSpPr>
          <p:nvPr>
            <p:ph type="subTitle" idx="4"/>
          </p:nvPr>
        </p:nvSpPr>
        <p:spPr>
          <a:xfrm>
            <a:off x="814550" y="2674275"/>
            <a:ext cx="2394900" cy="40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9pPr>
          </a:lstStyle>
          <a:p>
            <a:endParaRPr/>
          </a:p>
        </p:txBody>
      </p:sp>
      <p:sp>
        <p:nvSpPr>
          <p:cNvPr id="176" name="Google Shape;176;p15"/>
          <p:cNvSpPr txBox="1">
            <a:spLocks noGrp="1"/>
          </p:cNvSpPr>
          <p:nvPr>
            <p:ph type="subTitle" idx="5"/>
          </p:nvPr>
        </p:nvSpPr>
        <p:spPr>
          <a:xfrm>
            <a:off x="3374721" y="2674275"/>
            <a:ext cx="2394900" cy="40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9pPr>
          </a:lstStyle>
          <a:p>
            <a:endParaRPr/>
          </a:p>
        </p:txBody>
      </p:sp>
      <p:sp>
        <p:nvSpPr>
          <p:cNvPr id="177" name="Google Shape;177;p15"/>
          <p:cNvSpPr txBox="1">
            <a:spLocks noGrp="1"/>
          </p:cNvSpPr>
          <p:nvPr>
            <p:ph type="subTitle" idx="6"/>
          </p:nvPr>
        </p:nvSpPr>
        <p:spPr>
          <a:xfrm>
            <a:off x="5934864" y="2674275"/>
            <a:ext cx="2394900" cy="40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Trispace"/>
              <a:buNone/>
              <a:defRPr sz="2000">
                <a:latin typeface="Trispace"/>
                <a:ea typeface="Trispace"/>
                <a:cs typeface="Trispace"/>
                <a:sym typeface="Trispac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8"/>
          <p:cNvSpPr/>
          <p:nvPr/>
        </p:nvSpPr>
        <p:spPr>
          <a:xfrm rot="1292342" flipH="1">
            <a:off x="-2419456" y="2200421"/>
            <a:ext cx="6095930" cy="3491359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8"/>
          <p:cNvSpPr/>
          <p:nvPr/>
        </p:nvSpPr>
        <p:spPr>
          <a:xfrm rot="5400000">
            <a:off x="6537482" y="2747717"/>
            <a:ext cx="3524097" cy="2396762"/>
          </a:xfrm>
          <a:custGeom>
            <a:avLst/>
            <a:gdLst/>
            <a:ahLst/>
            <a:cxnLst/>
            <a:rect l="l" t="t" r="r" b="b"/>
            <a:pathLst>
              <a:path w="20635" h="14034" extrusionOk="0">
                <a:moveTo>
                  <a:pt x="20635" y="687"/>
                </a:moveTo>
                <a:cubicBezTo>
                  <a:pt x="18637" y="687"/>
                  <a:pt x="16638" y="768"/>
                  <a:pt x="14649" y="643"/>
                </a:cubicBezTo>
                <a:cubicBezTo>
                  <a:pt x="12552" y="509"/>
                  <a:pt x="10492" y="224"/>
                  <a:pt x="8377" y="224"/>
                </a:cubicBezTo>
                <a:cubicBezTo>
                  <a:pt x="6879" y="224"/>
                  <a:pt x="5380" y="313"/>
                  <a:pt x="3899" y="313"/>
                </a:cubicBezTo>
                <a:cubicBezTo>
                  <a:pt x="3132" y="313"/>
                  <a:pt x="955" y="0"/>
                  <a:pt x="509" y="875"/>
                </a:cubicBezTo>
                <a:cubicBezTo>
                  <a:pt x="1" y="1883"/>
                  <a:pt x="2329" y="3792"/>
                  <a:pt x="2989" y="4300"/>
                </a:cubicBezTo>
                <a:cubicBezTo>
                  <a:pt x="4185" y="5228"/>
                  <a:pt x="5433" y="5335"/>
                  <a:pt x="6879" y="5549"/>
                </a:cubicBezTo>
                <a:cubicBezTo>
                  <a:pt x="8422" y="5781"/>
                  <a:pt x="9832" y="5995"/>
                  <a:pt x="11107" y="6941"/>
                </a:cubicBezTo>
                <a:cubicBezTo>
                  <a:pt x="12196" y="7762"/>
                  <a:pt x="12829" y="8966"/>
                  <a:pt x="13516" y="10099"/>
                </a:cubicBezTo>
                <a:cubicBezTo>
                  <a:pt x="14230" y="11268"/>
                  <a:pt x="15291" y="12151"/>
                  <a:pt x="16496" y="12775"/>
                </a:cubicBezTo>
                <a:cubicBezTo>
                  <a:pt x="17566" y="13320"/>
                  <a:pt x="19074" y="13998"/>
                  <a:pt x="20278" y="14033"/>
                </a:cubicBezTo>
                <a:cubicBezTo>
                  <a:pt x="20421" y="13221"/>
                  <a:pt x="20314" y="12383"/>
                  <a:pt x="20332" y="11562"/>
                </a:cubicBezTo>
                <a:cubicBezTo>
                  <a:pt x="20349" y="10732"/>
                  <a:pt x="20635" y="9930"/>
                  <a:pt x="20635" y="9109"/>
                </a:cubicBezTo>
                <a:cubicBezTo>
                  <a:pt x="20635" y="8252"/>
                  <a:pt x="20635" y="7387"/>
                  <a:pt x="20635" y="6531"/>
                </a:cubicBezTo>
                <a:lnTo>
                  <a:pt x="20635" y="1713"/>
                </a:lnTo>
                <a:close/>
              </a:path>
            </a:pathLst>
          </a:custGeom>
          <a:gradFill>
            <a:gsLst>
              <a:gs pos="0">
                <a:srgbClr val="8134EC">
                  <a:alpha val="70196"/>
                </a:srgbClr>
              </a:gs>
              <a:gs pos="100000">
                <a:schemeClr val="accent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6" name="Google Shape;226;p18"/>
          <p:cNvGrpSpPr/>
          <p:nvPr/>
        </p:nvGrpSpPr>
        <p:grpSpPr>
          <a:xfrm>
            <a:off x="8209011" y="2860943"/>
            <a:ext cx="934985" cy="2170316"/>
            <a:chOff x="8220061" y="2910118"/>
            <a:chExt cx="934985" cy="2170316"/>
          </a:xfrm>
        </p:grpSpPr>
        <p:sp>
          <p:nvSpPr>
            <p:cNvPr id="227" name="Google Shape;227;p18"/>
            <p:cNvSpPr/>
            <p:nvPr/>
          </p:nvSpPr>
          <p:spPr>
            <a:xfrm>
              <a:off x="8495023" y="4363315"/>
              <a:ext cx="660023" cy="66006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18"/>
            <p:cNvSpPr/>
            <p:nvPr/>
          </p:nvSpPr>
          <p:spPr>
            <a:xfrm>
              <a:off x="8737186" y="3731603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18"/>
            <p:cNvSpPr/>
            <p:nvPr/>
          </p:nvSpPr>
          <p:spPr>
            <a:xfrm>
              <a:off x="8220061" y="4753390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18"/>
            <p:cNvSpPr/>
            <p:nvPr/>
          </p:nvSpPr>
          <p:spPr>
            <a:xfrm>
              <a:off x="8552930" y="2910118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" name="Google Shape;231;p18"/>
          <p:cNvGrpSpPr/>
          <p:nvPr/>
        </p:nvGrpSpPr>
        <p:grpSpPr>
          <a:xfrm rot="7347507">
            <a:off x="371745" y="3666596"/>
            <a:ext cx="682717" cy="1547317"/>
            <a:chOff x="-33427" y="3476090"/>
            <a:chExt cx="682702" cy="1547282"/>
          </a:xfrm>
        </p:grpSpPr>
        <p:sp>
          <p:nvSpPr>
            <p:cNvPr id="232" name="Google Shape;232;p18"/>
            <p:cNvSpPr/>
            <p:nvPr/>
          </p:nvSpPr>
          <p:spPr>
            <a:xfrm>
              <a:off x="180505" y="4256493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18"/>
            <p:cNvSpPr/>
            <p:nvPr/>
          </p:nvSpPr>
          <p:spPr>
            <a:xfrm>
              <a:off x="-33427" y="3476090"/>
              <a:ext cx="660023" cy="66006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18"/>
            <p:cNvSpPr/>
            <p:nvPr/>
          </p:nvSpPr>
          <p:spPr>
            <a:xfrm>
              <a:off x="133086" y="4696328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5" name="Google Shape;235;p18"/>
          <p:cNvSpPr txBox="1">
            <a:spLocks noGrp="1"/>
          </p:cNvSpPr>
          <p:nvPr>
            <p:ph type="title" hasCustomPrompt="1"/>
          </p:nvPr>
        </p:nvSpPr>
        <p:spPr>
          <a:xfrm>
            <a:off x="2437775" y="704675"/>
            <a:ext cx="4268400" cy="64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36" name="Google Shape;236;p18"/>
          <p:cNvSpPr txBox="1">
            <a:spLocks noGrp="1"/>
          </p:cNvSpPr>
          <p:nvPr>
            <p:ph type="subTitle" idx="1"/>
          </p:nvPr>
        </p:nvSpPr>
        <p:spPr>
          <a:xfrm>
            <a:off x="2437775" y="1350176"/>
            <a:ext cx="4268400" cy="4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237" name="Google Shape;237;p18"/>
          <p:cNvSpPr txBox="1">
            <a:spLocks noGrp="1"/>
          </p:cNvSpPr>
          <p:nvPr>
            <p:ph type="title" idx="2" hasCustomPrompt="1"/>
          </p:nvPr>
        </p:nvSpPr>
        <p:spPr>
          <a:xfrm>
            <a:off x="2437775" y="2015963"/>
            <a:ext cx="4268400" cy="64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38" name="Google Shape;238;p18"/>
          <p:cNvSpPr txBox="1">
            <a:spLocks noGrp="1"/>
          </p:cNvSpPr>
          <p:nvPr>
            <p:ph type="subTitle" idx="3"/>
          </p:nvPr>
        </p:nvSpPr>
        <p:spPr>
          <a:xfrm>
            <a:off x="2437775" y="2660650"/>
            <a:ext cx="4268400" cy="4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239" name="Google Shape;239;p18"/>
          <p:cNvSpPr txBox="1">
            <a:spLocks noGrp="1"/>
          </p:cNvSpPr>
          <p:nvPr>
            <p:ph type="title" idx="4" hasCustomPrompt="1"/>
          </p:nvPr>
        </p:nvSpPr>
        <p:spPr>
          <a:xfrm>
            <a:off x="2437775" y="3327300"/>
            <a:ext cx="4268400" cy="64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40" name="Google Shape;240;p18"/>
          <p:cNvSpPr txBox="1">
            <a:spLocks noGrp="1"/>
          </p:cNvSpPr>
          <p:nvPr>
            <p:ph type="subTitle" idx="5"/>
          </p:nvPr>
        </p:nvSpPr>
        <p:spPr>
          <a:xfrm>
            <a:off x="2437775" y="3971075"/>
            <a:ext cx="4268400" cy="4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2"/>
          <p:cNvSpPr/>
          <p:nvPr/>
        </p:nvSpPr>
        <p:spPr>
          <a:xfrm rot="-6125281">
            <a:off x="6780953" y="-507545"/>
            <a:ext cx="4634067" cy="2824557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22"/>
          <p:cNvSpPr/>
          <p:nvPr/>
        </p:nvSpPr>
        <p:spPr>
          <a:xfrm flipH="1">
            <a:off x="-1192290" y="3569975"/>
            <a:ext cx="5029983" cy="2068243"/>
          </a:xfrm>
          <a:custGeom>
            <a:avLst/>
            <a:gdLst/>
            <a:ahLst/>
            <a:cxnLst/>
            <a:rect l="l" t="t" r="r" b="b"/>
            <a:pathLst>
              <a:path w="22438" h="10483" extrusionOk="0">
                <a:moveTo>
                  <a:pt x="18307" y="1053"/>
                </a:moveTo>
                <a:cubicBezTo>
                  <a:pt x="17174" y="1740"/>
                  <a:pt x="16505" y="2560"/>
                  <a:pt x="15773" y="3640"/>
                </a:cubicBezTo>
                <a:lnTo>
                  <a:pt x="15773" y="3640"/>
                </a:lnTo>
                <a:cubicBezTo>
                  <a:pt x="15149" y="4550"/>
                  <a:pt x="14658" y="5593"/>
                  <a:pt x="13668" y="6164"/>
                </a:cubicBezTo>
                <a:lnTo>
                  <a:pt x="13668" y="6164"/>
                </a:lnTo>
                <a:cubicBezTo>
                  <a:pt x="12606" y="6762"/>
                  <a:pt x="11009" y="6896"/>
                  <a:pt x="9823" y="6539"/>
                </a:cubicBezTo>
                <a:lnTo>
                  <a:pt x="9823" y="6539"/>
                </a:lnTo>
                <a:cubicBezTo>
                  <a:pt x="8565" y="6156"/>
                  <a:pt x="7049" y="5906"/>
                  <a:pt x="5791" y="6477"/>
                </a:cubicBezTo>
                <a:lnTo>
                  <a:pt x="5791" y="6477"/>
                </a:lnTo>
                <a:cubicBezTo>
                  <a:pt x="4497" y="7057"/>
                  <a:pt x="3293" y="7931"/>
                  <a:pt x="2151" y="8752"/>
                </a:cubicBezTo>
                <a:lnTo>
                  <a:pt x="2151" y="8752"/>
                </a:lnTo>
                <a:cubicBezTo>
                  <a:pt x="1410" y="9296"/>
                  <a:pt x="670" y="9858"/>
                  <a:pt x="1" y="10482"/>
                </a:cubicBezTo>
                <a:lnTo>
                  <a:pt x="1" y="10482"/>
                </a:lnTo>
                <a:lnTo>
                  <a:pt x="22393" y="10482"/>
                </a:lnTo>
                <a:lnTo>
                  <a:pt x="22437" y="98"/>
                </a:lnTo>
                <a:cubicBezTo>
                  <a:pt x="22179" y="27"/>
                  <a:pt x="21902" y="0"/>
                  <a:pt x="21617" y="0"/>
                </a:cubicBezTo>
                <a:lnTo>
                  <a:pt x="21617" y="0"/>
                </a:lnTo>
                <a:cubicBezTo>
                  <a:pt x="20466" y="0"/>
                  <a:pt x="19208" y="517"/>
                  <a:pt x="18307" y="1053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7" name="Google Shape;277;p22"/>
          <p:cNvGrpSpPr/>
          <p:nvPr/>
        </p:nvGrpSpPr>
        <p:grpSpPr>
          <a:xfrm>
            <a:off x="53078" y="3519092"/>
            <a:ext cx="666922" cy="1553796"/>
            <a:chOff x="53078" y="3519092"/>
            <a:chExt cx="666922" cy="1553796"/>
          </a:xfrm>
        </p:grpSpPr>
        <p:sp>
          <p:nvSpPr>
            <p:cNvPr id="278" name="Google Shape;278;p22"/>
            <p:cNvSpPr/>
            <p:nvPr/>
          </p:nvSpPr>
          <p:spPr>
            <a:xfrm>
              <a:off x="53078" y="351909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2"/>
            <p:cNvSpPr/>
            <p:nvPr/>
          </p:nvSpPr>
          <p:spPr>
            <a:xfrm>
              <a:off x="251230" y="4604093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2"/>
            <p:cNvSpPr/>
            <p:nvPr/>
          </p:nvSpPr>
          <p:spPr>
            <a:xfrm>
              <a:off x="148697" y="4326490"/>
              <a:ext cx="238346" cy="238372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rgbClr val="FFFFFF">
                    <a:alpha val="50196"/>
                  </a:srgbClr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81;p22"/>
          <p:cNvGrpSpPr/>
          <p:nvPr/>
        </p:nvGrpSpPr>
        <p:grpSpPr>
          <a:xfrm>
            <a:off x="7618822" y="111365"/>
            <a:ext cx="1576005" cy="1123414"/>
            <a:chOff x="7618822" y="111365"/>
            <a:chExt cx="1576005" cy="1123414"/>
          </a:xfrm>
        </p:grpSpPr>
        <p:sp>
          <p:nvSpPr>
            <p:cNvPr id="282" name="Google Shape;282;p22"/>
            <p:cNvSpPr/>
            <p:nvPr/>
          </p:nvSpPr>
          <p:spPr>
            <a:xfrm>
              <a:off x="8267398" y="111378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2"/>
            <p:cNvSpPr/>
            <p:nvPr/>
          </p:nvSpPr>
          <p:spPr>
            <a:xfrm>
              <a:off x="8534803" y="574679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2"/>
            <p:cNvSpPr/>
            <p:nvPr/>
          </p:nvSpPr>
          <p:spPr>
            <a:xfrm>
              <a:off x="7618822" y="111365"/>
              <a:ext cx="238346" cy="238372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rgbClr val="FFFFFF">
                    <a:alpha val="50196"/>
                  </a:srgbClr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3"/>
          <p:cNvSpPr/>
          <p:nvPr/>
        </p:nvSpPr>
        <p:spPr>
          <a:xfrm>
            <a:off x="4182350" y="2075876"/>
            <a:ext cx="5728043" cy="3491380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23"/>
          <p:cNvSpPr/>
          <p:nvPr/>
        </p:nvSpPr>
        <p:spPr>
          <a:xfrm>
            <a:off x="5816848" y="3347141"/>
            <a:ext cx="4013990" cy="1875356"/>
          </a:xfrm>
          <a:custGeom>
            <a:avLst/>
            <a:gdLst/>
            <a:ahLst/>
            <a:cxnLst/>
            <a:rect l="l" t="t" r="r" b="b"/>
            <a:pathLst>
              <a:path w="22438" h="10483" extrusionOk="0">
                <a:moveTo>
                  <a:pt x="18307" y="1053"/>
                </a:moveTo>
                <a:cubicBezTo>
                  <a:pt x="17174" y="1740"/>
                  <a:pt x="16505" y="2560"/>
                  <a:pt x="15773" y="3640"/>
                </a:cubicBezTo>
                <a:lnTo>
                  <a:pt x="15773" y="3640"/>
                </a:lnTo>
                <a:cubicBezTo>
                  <a:pt x="15149" y="4550"/>
                  <a:pt x="14658" y="5593"/>
                  <a:pt x="13668" y="6164"/>
                </a:cubicBezTo>
                <a:lnTo>
                  <a:pt x="13668" y="6164"/>
                </a:lnTo>
                <a:cubicBezTo>
                  <a:pt x="12606" y="6762"/>
                  <a:pt x="11009" y="6896"/>
                  <a:pt x="9823" y="6539"/>
                </a:cubicBezTo>
                <a:lnTo>
                  <a:pt x="9823" y="6539"/>
                </a:lnTo>
                <a:cubicBezTo>
                  <a:pt x="8565" y="6156"/>
                  <a:pt x="7049" y="5906"/>
                  <a:pt x="5791" y="6477"/>
                </a:cubicBezTo>
                <a:lnTo>
                  <a:pt x="5791" y="6477"/>
                </a:lnTo>
                <a:cubicBezTo>
                  <a:pt x="4497" y="7057"/>
                  <a:pt x="3293" y="7931"/>
                  <a:pt x="2151" y="8752"/>
                </a:cubicBezTo>
                <a:lnTo>
                  <a:pt x="2151" y="8752"/>
                </a:lnTo>
                <a:cubicBezTo>
                  <a:pt x="1410" y="9296"/>
                  <a:pt x="670" y="9858"/>
                  <a:pt x="1" y="10482"/>
                </a:cubicBezTo>
                <a:lnTo>
                  <a:pt x="1" y="10482"/>
                </a:lnTo>
                <a:lnTo>
                  <a:pt x="22393" y="10482"/>
                </a:lnTo>
                <a:lnTo>
                  <a:pt x="22437" y="98"/>
                </a:lnTo>
                <a:cubicBezTo>
                  <a:pt x="22179" y="27"/>
                  <a:pt x="21902" y="0"/>
                  <a:pt x="21617" y="0"/>
                </a:cubicBezTo>
                <a:lnTo>
                  <a:pt x="21617" y="0"/>
                </a:lnTo>
                <a:cubicBezTo>
                  <a:pt x="20466" y="0"/>
                  <a:pt x="19208" y="517"/>
                  <a:pt x="18307" y="1053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23"/>
          <p:cNvSpPr/>
          <p:nvPr/>
        </p:nvSpPr>
        <p:spPr>
          <a:xfrm rot="-9720741">
            <a:off x="-717073" y="-1675999"/>
            <a:ext cx="5728060" cy="3491392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289;p23"/>
          <p:cNvGrpSpPr/>
          <p:nvPr/>
        </p:nvGrpSpPr>
        <p:grpSpPr>
          <a:xfrm>
            <a:off x="531953" y="54192"/>
            <a:ext cx="2525032" cy="660100"/>
            <a:chOff x="531953" y="54192"/>
            <a:chExt cx="2525032" cy="660100"/>
          </a:xfrm>
        </p:grpSpPr>
        <p:sp>
          <p:nvSpPr>
            <p:cNvPr id="290" name="Google Shape;290;p23"/>
            <p:cNvSpPr/>
            <p:nvPr/>
          </p:nvSpPr>
          <p:spPr>
            <a:xfrm>
              <a:off x="531953" y="5419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3"/>
            <p:cNvSpPr/>
            <p:nvPr/>
          </p:nvSpPr>
          <p:spPr>
            <a:xfrm>
              <a:off x="2311280" y="245493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3"/>
            <p:cNvSpPr/>
            <p:nvPr/>
          </p:nvSpPr>
          <p:spPr>
            <a:xfrm>
              <a:off x="1841797" y="164290"/>
              <a:ext cx="238346" cy="238372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rgbClr val="FFFFFF">
                    <a:alpha val="50196"/>
                  </a:srgbClr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3"/>
            <p:cNvSpPr/>
            <p:nvPr/>
          </p:nvSpPr>
          <p:spPr>
            <a:xfrm>
              <a:off x="2729973" y="54203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9_2"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4"/>
          <p:cNvSpPr/>
          <p:nvPr/>
        </p:nvSpPr>
        <p:spPr>
          <a:xfrm rot="1292342" flipH="1">
            <a:off x="-2419456" y="2200421"/>
            <a:ext cx="6095930" cy="3491359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24"/>
          <p:cNvSpPr/>
          <p:nvPr/>
        </p:nvSpPr>
        <p:spPr>
          <a:xfrm rot="5400000">
            <a:off x="6537482" y="2747717"/>
            <a:ext cx="3524097" cy="2396762"/>
          </a:xfrm>
          <a:custGeom>
            <a:avLst/>
            <a:gdLst/>
            <a:ahLst/>
            <a:cxnLst/>
            <a:rect l="l" t="t" r="r" b="b"/>
            <a:pathLst>
              <a:path w="20635" h="14034" extrusionOk="0">
                <a:moveTo>
                  <a:pt x="20635" y="687"/>
                </a:moveTo>
                <a:cubicBezTo>
                  <a:pt x="18637" y="687"/>
                  <a:pt x="16638" y="768"/>
                  <a:pt x="14649" y="643"/>
                </a:cubicBezTo>
                <a:cubicBezTo>
                  <a:pt x="12552" y="509"/>
                  <a:pt x="10492" y="224"/>
                  <a:pt x="8377" y="224"/>
                </a:cubicBezTo>
                <a:cubicBezTo>
                  <a:pt x="6879" y="224"/>
                  <a:pt x="5380" y="313"/>
                  <a:pt x="3899" y="313"/>
                </a:cubicBezTo>
                <a:cubicBezTo>
                  <a:pt x="3132" y="313"/>
                  <a:pt x="955" y="0"/>
                  <a:pt x="509" y="875"/>
                </a:cubicBezTo>
                <a:cubicBezTo>
                  <a:pt x="1" y="1883"/>
                  <a:pt x="2329" y="3792"/>
                  <a:pt x="2989" y="4300"/>
                </a:cubicBezTo>
                <a:cubicBezTo>
                  <a:pt x="4185" y="5228"/>
                  <a:pt x="5433" y="5335"/>
                  <a:pt x="6879" y="5549"/>
                </a:cubicBezTo>
                <a:cubicBezTo>
                  <a:pt x="8422" y="5781"/>
                  <a:pt x="9832" y="5995"/>
                  <a:pt x="11107" y="6941"/>
                </a:cubicBezTo>
                <a:cubicBezTo>
                  <a:pt x="12196" y="7762"/>
                  <a:pt x="12829" y="8966"/>
                  <a:pt x="13516" y="10099"/>
                </a:cubicBezTo>
                <a:cubicBezTo>
                  <a:pt x="14230" y="11268"/>
                  <a:pt x="15291" y="12151"/>
                  <a:pt x="16496" y="12775"/>
                </a:cubicBezTo>
                <a:cubicBezTo>
                  <a:pt x="17566" y="13320"/>
                  <a:pt x="19074" y="13998"/>
                  <a:pt x="20278" y="14033"/>
                </a:cubicBezTo>
                <a:cubicBezTo>
                  <a:pt x="20421" y="13221"/>
                  <a:pt x="20314" y="12383"/>
                  <a:pt x="20332" y="11562"/>
                </a:cubicBezTo>
                <a:cubicBezTo>
                  <a:pt x="20349" y="10732"/>
                  <a:pt x="20635" y="9930"/>
                  <a:pt x="20635" y="9109"/>
                </a:cubicBezTo>
                <a:cubicBezTo>
                  <a:pt x="20635" y="8252"/>
                  <a:pt x="20635" y="7387"/>
                  <a:pt x="20635" y="6531"/>
                </a:cubicBezTo>
                <a:lnTo>
                  <a:pt x="20635" y="1713"/>
                </a:lnTo>
                <a:close/>
              </a:path>
            </a:pathLst>
          </a:custGeom>
          <a:gradFill>
            <a:gsLst>
              <a:gs pos="0">
                <a:srgbClr val="8134EC">
                  <a:alpha val="70196"/>
                </a:srgbClr>
              </a:gs>
              <a:gs pos="100000">
                <a:schemeClr val="accent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97;p24"/>
          <p:cNvGrpSpPr/>
          <p:nvPr/>
        </p:nvGrpSpPr>
        <p:grpSpPr>
          <a:xfrm>
            <a:off x="8209011" y="2860943"/>
            <a:ext cx="934985" cy="2170316"/>
            <a:chOff x="8220061" y="2910118"/>
            <a:chExt cx="934985" cy="2170316"/>
          </a:xfrm>
        </p:grpSpPr>
        <p:sp>
          <p:nvSpPr>
            <p:cNvPr id="298" name="Google Shape;298;p24"/>
            <p:cNvSpPr/>
            <p:nvPr/>
          </p:nvSpPr>
          <p:spPr>
            <a:xfrm>
              <a:off x="8495023" y="4363315"/>
              <a:ext cx="660023" cy="66006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4"/>
            <p:cNvSpPr/>
            <p:nvPr/>
          </p:nvSpPr>
          <p:spPr>
            <a:xfrm>
              <a:off x="8737186" y="3731603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4"/>
            <p:cNvSpPr/>
            <p:nvPr/>
          </p:nvSpPr>
          <p:spPr>
            <a:xfrm>
              <a:off x="8220061" y="4753390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4"/>
            <p:cNvSpPr/>
            <p:nvPr/>
          </p:nvSpPr>
          <p:spPr>
            <a:xfrm>
              <a:off x="8552930" y="2910118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2" name="Google Shape;302;p24"/>
          <p:cNvGrpSpPr/>
          <p:nvPr/>
        </p:nvGrpSpPr>
        <p:grpSpPr>
          <a:xfrm rot="7347507">
            <a:off x="371745" y="3666596"/>
            <a:ext cx="682717" cy="1547317"/>
            <a:chOff x="-33427" y="3476090"/>
            <a:chExt cx="682702" cy="1547282"/>
          </a:xfrm>
        </p:grpSpPr>
        <p:sp>
          <p:nvSpPr>
            <p:cNvPr id="303" name="Google Shape;303;p24"/>
            <p:cNvSpPr/>
            <p:nvPr/>
          </p:nvSpPr>
          <p:spPr>
            <a:xfrm>
              <a:off x="180505" y="4256493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4"/>
            <p:cNvSpPr/>
            <p:nvPr/>
          </p:nvSpPr>
          <p:spPr>
            <a:xfrm>
              <a:off x="-33427" y="3476090"/>
              <a:ext cx="660023" cy="66006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4"/>
            <p:cNvSpPr/>
            <p:nvPr/>
          </p:nvSpPr>
          <p:spPr>
            <a:xfrm>
              <a:off x="133086" y="4696328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720000" y="5394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720000" y="1215752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○"/>
              <a:defRPr/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■"/>
              <a:defRPr/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●"/>
              <a:defRPr/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○"/>
              <a:defRPr/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■"/>
              <a:defRPr/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●"/>
              <a:defRPr/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Char char="○"/>
              <a:defRPr/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/>
          <p:nvPr/>
        </p:nvSpPr>
        <p:spPr>
          <a:xfrm>
            <a:off x="4523725" y="3162601"/>
            <a:ext cx="5728043" cy="3491380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4"/>
          <p:cNvSpPr/>
          <p:nvPr/>
        </p:nvSpPr>
        <p:spPr>
          <a:xfrm rot="-10492926">
            <a:off x="-1867197" y="3324908"/>
            <a:ext cx="3817099" cy="3985333"/>
          </a:xfrm>
          <a:custGeom>
            <a:avLst/>
            <a:gdLst/>
            <a:ahLst/>
            <a:cxnLst/>
            <a:rect l="l" t="t" r="r" b="b"/>
            <a:pathLst>
              <a:path w="28620" h="29882" extrusionOk="0">
                <a:moveTo>
                  <a:pt x="9332" y="0"/>
                </a:moveTo>
                <a:cubicBezTo>
                  <a:pt x="8101" y="0"/>
                  <a:pt x="6861" y="562"/>
                  <a:pt x="5978" y="1437"/>
                </a:cubicBezTo>
                <a:cubicBezTo>
                  <a:pt x="5210" y="2195"/>
                  <a:pt x="4693" y="3149"/>
                  <a:pt x="4363" y="4166"/>
                </a:cubicBezTo>
                <a:cubicBezTo>
                  <a:pt x="4042" y="5192"/>
                  <a:pt x="3961" y="6272"/>
                  <a:pt x="3560" y="7280"/>
                </a:cubicBezTo>
                <a:cubicBezTo>
                  <a:pt x="2721" y="9341"/>
                  <a:pt x="750" y="10554"/>
                  <a:pt x="295" y="12829"/>
                </a:cubicBezTo>
                <a:cubicBezTo>
                  <a:pt x="0" y="14310"/>
                  <a:pt x="331" y="15933"/>
                  <a:pt x="1312" y="17084"/>
                </a:cubicBezTo>
                <a:cubicBezTo>
                  <a:pt x="1963" y="17842"/>
                  <a:pt x="2846" y="18360"/>
                  <a:pt x="3783" y="18708"/>
                </a:cubicBezTo>
                <a:cubicBezTo>
                  <a:pt x="4247" y="18877"/>
                  <a:pt x="4720" y="18993"/>
                  <a:pt x="5192" y="19100"/>
                </a:cubicBezTo>
                <a:cubicBezTo>
                  <a:pt x="5549" y="19189"/>
                  <a:pt x="5915" y="19261"/>
                  <a:pt x="6272" y="19350"/>
                </a:cubicBezTo>
                <a:cubicBezTo>
                  <a:pt x="6879" y="19511"/>
                  <a:pt x="7423" y="19957"/>
                  <a:pt x="7878" y="20385"/>
                </a:cubicBezTo>
                <a:cubicBezTo>
                  <a:pt x="8913" y="21339"/>
                  <a:pt x="9671" y="22579"/>
                  <a:pt x="10331" y="23811"/>
                </a:cubicBezTo>
                <a:cubicBezTo>
                  <a:pt x="11009" y="25086"/>
                  <a:pt x="11518" y="26398"/>
                  <a:pt x="12508" y="27468"/>
                </a:cubicBezTo>
                <a:cubicBezTo>
                  <a:pt x="13418" y="28458"/>
                  <a:pt x="14577" y="29217"/>
                  <a:pt x="15871" y="29600"/>
                </a:cubicBezTo>
                <a:cubicBezTo>
                  <a:pt x="16506" y="29788"/>
                  <a:pt x="17169" y="29882"/>
                  <a:pt x="17832" y="29882"/>
                </a:cubicBezTo>
                <a:cubicBezTo>
                  <a:pt x="19368" y="29882"/>
                  <a:pt x="20902" y="29380"/>
                  <a:pt x="22080" y="28396"/>
                </a:cubicBezTo>
                <a:cubicBezTo>
                  <a:pt x="22928" y="27700"/>
                  <a:pt x="23614" y="26665"/>
                  <a:pt x="23498" y="25577"/>
                </a:cubicBezTo>
                <a:cubicBezTo>
                  <a:pt x="23427" y="24836"/>
                  <a:pt x="22990" y="24176"/>
                  <a:pt x="22446" y="23677"/>
                </a:cubicBezTo>
                <a:cubicBezTo>
                  <a:pt x="21732" y="23025"/>
                  <a:pt x="20822" y="22695"/>
                  <a:pt x="20153" y="22000"/>
                </a:cubicBezTo>
                <a:cubicBezTo>
                  <a:pt x="19074" y="20867"/>
                  <a:pt x="18797" y="19038"/>
                  <a:pt x="19502" y="17637"/>
                </a:cubicBezTo>
                <a:cubicBezTo>
                  <a:pt x="20233" y="16192"/>
                  <a:pt x="21625" y="15648"/>
                  <a:pt x="23133" y="15541"/>
                </a:cubicBezTo>
                <a:cubicBezTo>
                  <a:pt x="24623" y="15434"/>
                  <a:pt x="26219" y="14443"/>
                  <a:pt x="27156" y="13302"/>
                </a:cubicBezTo>
                <a:cubicBezTo>
                  <a:pt x="28182" y="12053"/>
                  <a:pt x="28619" y="10277"/>
                  <a:pt x="28075" y="8752"/>
                </a:cubicBezTo>
                <a:cubicBezTo>
                  <a:pt x="27754" y="7851"/>
                  <a:pt x="27058" y="7084"/>
                  <a:pt x="26202" y="6647"/>
                </a:cubicBezTo>
                <a:cubicBezTo>
                  <a:pt x="25635" y="6363"/>
                  <a:pt x="25044" y="6284"/>
                  <a:pt x="24441" y="6284"/>
                </a:cubicBezTo>
                <a:cubicBezTo>
                  <a:pt x="24077" y="6284"/>
                  <a:pt x="23708" y="6313"/>
                  <a:pt x="23338" y="6343"/>
                </a:cubicBezTo>
                <a:cubicBezTo>
                  <a:pt x="22809" y="6381"/>
                  <a:pt x="22275" y="6405"/>
                  <a:pt x="21741" y="6405"/>
                </a:cubicBezTo>
                <a:cubicBezTo>
                  <a:pt x="19781" y="6405"/>
                  <a:pt x="17823" y="6089"/>
                  <a:pt x="16112" y="5023"/>
                </a:cubicBezTo>
                <a:cubicBezTo>
                  <a:pt x="14988" y="4327"/>
                  <a:pt x="14158" y="3274"/>
                  <a:pt x="13293" y="2293"/>
                </a:cubicBezTo>
                <a:cubicBezTo>
                  <a:pt x="12508" y="1401"/>
                  <a:pt x="11607" y="536"/>
                  <a:pt x="10474" y="179"/>
                </a:cubicBezTo>
                <a:cubicBezTo>
                  <a:pt x="10099" y="54"/>
                  <a:pt x="9715" y="0"/>
                  <a:pt x="9332" y="0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" name="Google Shape;29;p4"/>
          <p:cNvGrpSpPr/>
          <p:nvPr/>
        </p:nvGrpSpPr>
        <p:grpSpPr>
          <a:xfrm>
            <a:off x="-54470" y="2967153"/>
            <a:ext cx="774471" cy="1912390"/>
            <a:chOff x="-54470" y="2967153"/>
            <a:chExt cx="774471" cy="1912390"/>
          </a:xfrm>
        </p:grpSpPr>
        <p:sp>
          <p:nvSpPr>
            <p:cNvPr id="30" name="Google Shape;30;p4"/>
            <p:cNvSpPr/>
            <p:nvPr/>
          </p:nvSpPr>
          <p:spPr>
            <a:xfrm>
              <a:off x="59978" y="421944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4"/>
            <p:cNvSpPr/>
            <p:nvPr/>
          </p:nvSpPr>
          <p:spPr>
            <a:xfrm>
              <a:off x="-54470" y="3474318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338511" y="2967153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338511" y="3830878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34;p4"/>
          <p:cNvGrpSpPr/>
          <p:nvPr/>
        </p:nvGrpSpPr>
        <p:grpSpPr>
          <a:xfrm>
            <a:off x="7450103" y="2640103"/>
            <a:ext cx="1597872" cy="2451290"/>
            <a:chOff x="7450103" y="2640103"/>
            <a:chExt cx="1597872" cy="2451290"/>
          </a:xfrm>
        </p:grpSpPr>
        <p:sp>
          <p:nvSpPr>
            <p:cNvPr id="35" name="Google Shape;35;p4"/>
            <p:cNvSpPr/>
            <p:nvPr/>
          </p:nvSpPr>
          <p:spPr>
            <a:xfrm>
              <a:off x="7450103" y="443129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8430905" y="4253568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8478061" y="2640103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8478061" y="3759828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8579205" y="3307593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>
            <a:off x="4182350" y="2075876"/>
            <a:ext cx="5728043" cy="3491380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5816848" y="3347141"/>
            <a:ext cx="4013990" cy="1875356"/>
          </a:xfrm>
          <a:custGeom>
            <a:avLst/>
            <a:gdLst/>
            <a:ahLst/>
            <a:cxnLst/>
            <a:rect l="l" t="t" r="r" b="b"/>
            <a:pathLst>
              <a:path w="22438" h="10483" extrusionOk="0">
                <a:moveTo>
                  <a:pt x="18307" y="1053"/>
                </a:moveTo>
                <a:cubicBezTo>
                  <a:pt x="17174" y="1740"/>
                  <a:pt x="16505" y="2560"/>
                  <a:pt x="15773" y="3640"/>
                </a:cubicBezTo>
                <a:lnTo>
                  <a:pt x="15773" y="3640"/>
                </a:lnTo>
                <a:cubicBezTo>
                  <a:pt x="15149" y="4550"/>
                  <a:pt x="14658" y="5593"/>
                  <a:pt x="13668" y="6164"/>
                </a:cubicBezTo>
                <a:lnTo>
                  <a:pt x="13668" y="6164"/>
                </a:lnTo>
                <a:cubicBezTo>
                  <a:pt x="12606" y="6762"/>
                  <a:pt x="11009" y="6896"/>
                  <a:pt x="9823" y="6539"/>
                </a:cubicBezTo>
                <a:lnTo>
                  <a:pt x="9823" y="6539"/>
                </a:lnTo>
                <a:cubicBezTo>
                  <a:pt x="8565" y="6156"/>
                  <a:pt x="7049" y="5906"/>
                  <a:pt x="5791" y="6477"/>
                </a:cubicBezTo>
                <a:lnTo>
                  <a:pt x="5791" y="6477"/>
                </a:lnTo>
                <a:cubicBezTo>
                  <a:pt x="4497" y="7057"/>
                  <a:pt x="3293" y="7931"/>
                  <a:pt x="2151" y="8752"/>
                </a:cubicBezTo>
                <a:lnTo>
                  <a:pt x="2151" y="8752"/>
                </a:lnTo>
                <a:cubicBezTo>
                  <a:pt x="1410" y="9296"/>
                  <a:pt x="670" y="9858"/>
                  <a:pt x="1" y="10482"/>
                </a:cubicBezTo>
                <a:lnTo>
                  <a:pt x="1" y="10482"/>
                </a:lnTo>
                <a:lnTo>
                  <a:pt x="22393" y="10482"/>
                </a:lnTo>
                <a:lnTo>
                  <a:pt x="22437" y="98"/>
                </a:lnTo>
                <a:cubicBezTo>
                  <a:pt x="22179" y="27"/>
                  <a:pt x="21902" y="0"/>
                  <a:pt x="21617" y="0"/>
                </a:cubicBezTo>
                <a:lnTo>
                  <a:pt x="21617" y="0"/>
                </a:lnTo>
                <a:cubicBezTo>
                  <a:pt x="20466" y="0"/>
                  <a:pt x="19208" y="517"/>
                  <a:pt x="18307" y="1053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7"/>
          <p:cNvSpPr/>
          <p:nvPr/>
        </p:nvSpPr>
        <p:spPr>
          <a:xfrm rot="-9720741">
            <a:off x="-717073" y="-1675999"/>
            <a:ext cx="5728060" cy="3491392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" name="Google Shape;74;p7"/>
          <p:cNvGrpSpPr/>
          <p:nvPr/>
        </p:nvGrpSpPr>
        <p:grpSpPr>
          <a:xfrm>
            <a:off x="531953" y="54192"/>
            <a:ext cx="2525032" cy="660100"/>
            <a:chOff x="531953" y="54192"/>
            <a:chExt cx="2525032" cy="660100"/>
          </a:xfrm>
        </p:grpSpPr>
        <p:sp>
          <p:nvSpPr>
            <p:cNvPr id="75" name="Google Shape;75;p7"/>
            <p:cNvSpPr/>
            <p:nvPr/>
          </p:nvSpPr>
          <p:spPr>
            <a:xfrm>
              <a:off x="531953" y="5419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7"/>
            <p:cNvSpPr/>
            <p:nvPr/>
          </p:nvSpPr>
          <p:spPr>
            <a:xfrm>
              <a:off x="2311280" y="245493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7"/>
            <p:cNvSpPr/>
            <p:nvPr/>
          </p:nvSpPr>
          <p:spPr>
            <a:xfrm>
              <a:off x="1841797" y="164290"/>
              <a:ext cx="238346" cy="238372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rgbClr val="FFFFFF">
                    <a:alpha val="50196"/>
                  </a:srgbClr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7"/>
            <p:cNvSpPr/>
            <p:nvPr/>
          </p:nvSpPr>
          <p:spPr>
            <a:xfrm>
              <a:off x="2729973" y="54203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" name="Google Shape;79;p7"/>
          <p:cNvSpPr txBox="1">
            <a:spLocks noGrp="1"/>
          </p:cNvSpPr>
          <p:nvPr>
            <p:ph type="body" idx="1"/>
          </p:nvPr>
        </p:nvSpPr>
        <p:spPr>
          <a:xfrm>
            <a:off x="713100" y="1850100"/>
            <a:ext cx="5135400" cy="20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80" name="Google Shape;80;p7"/>
          <p:cNvSpPr txBox="1">
            <a:spLocks noGrp="1"/>
          </p:cNvSpPr>
          <p:nvPr>
            <p:ph type="title"/>
          </p:nvPr>
        </p:nvSpPr>
        <p:spPr>
          <a:xfrm>
            <a:off x="713100" y="1244700"/>
            <a:ext cx="5135400" cy="60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8"/>
          <p:cNvSpPr/>
          <p:nvPr/>
        </p:nvSpPr>
        <p:spPr>
          <a:xfrm rot="-6419074">
            <a:off x="4830466" y="-402088"/>
            <a:ext cx="7138425" cy="3491376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8"/>
          <p:cNvSpPr/>
          <p:nvPr/>
        </p:nvSpPr>
        <p:spPr>
          <a:xfrm rot="5868956">
            <a:off x="-2972528" y="1025449"/>
            <a:ext cx="7138386" cy="3491394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4" name="Google Shape;84;p8"/>
          <p:cNvGrpSpPr/>
          <p:nvPr/>
        </p:nvGrpSpPr>
        <p:grpSpPr>
          <a:xfrm>
            <a:off x="8030823" y="254364"/>
            <a:ext cx="1324311" cy="1655928"/>
            <a:chOff x="8030823" y="254364"/>
            <a:chExt cx="1324311" cy="1655928"/>
          </a:xfrm>
        </p:grpSpPr>
        <p:sp>
          <p:nvSpPr>
            <p:cNvPr id="85" name="Google Shape;85;p8"/>
            <p:cNvSpPr/>
            <p:nvPr/>
          </p:nvSpPr>
          <p:spPr>
            <a:xfrm>
              <a:off x="8409504" y="254378"/>
              <a:ext cx="945630" cy="94573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>
              <a:off x="8107053" y="125019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8030823" y="254364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" name="Google Shape;88;p8"/>
          <p:cNvGrpSpPr/>
          <p:nvPr/>
        </p:nvGrpSpPr>
        <p:grpSpPr>
          <a:xfrm>
            <a:off x="-137271" y="2581792"/>
            <a:ext cx="1510384" cy="2479841"/>
            <a:chOff x="-137271" y="2581792"/>
            <a:chExt cx="1510384" cy="2479841"/>
          </a:xfrm>
        </p:grpSpPr>
        <p:sp>
          <p:nvSpPr>
            <p:cNvPr id="89" name="Google Shape;89;p8"/>
            <p:cNvSpPr/>
            <p:nvPr/>
          </p:nvSpPr>
          <p:spPr>
            <a:xfrm>
              <a:off x="266653" y="258179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713090" y="395829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262648" y="3515377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-137271" y="4115903"/>
              <a:ext cx="945630" cy="94573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" name="Google Shape;93;p8"/>
          <p:cNvSpPr txBox="1">
            <a:spLocks noGrp="1"/>
          </p:cNvSpPr>
          <p:nvPr>
            <p:ph type="title"/>
          </p:nvPr>
        </p:nvSpPr>
        <p:spPr>
          <a:xfrm>
            <a:off x="2317950" y="1307100"/>
            <a:ext cx="45081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9"/>
          <p:cNvSpPr txBox="1">
            <a:spLocks noGrp="1"/>
          </p:cNvSpPr>
          <p:nvPr>
            <p:ph type="title"/>
          </p:nvPr>
        </p:nvSpPr>
        <p:spPr>
          <a:xfrm>
            <a:off x="2241450" y="1520250"/>
            <a:ext cx="46611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6" name="Google Shape;96;p9"/>
          <p:cNvSpPr txBox="1">
            <a:spLocks noGrp="1"/>
          </p:cNvSpPr>
          <p:nvPr>
            <p:ph type="subTitle" idx="1"/>
          </p:nvPr>
        </p:nvSpPr>
        <p:spPr>
          <a:xfrm>
            <a:off x="2241550" y="2362050"/>
            <a:ext cx="4661100" cy="126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4182350" y="2075876"/>
            <a:ext cx="5728043" cy="3491380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5816848" y="3347141"/>
            <a:ext cx="4013990" cy="1875356"/>
          </a:xfrm>
          <a:custGeom>
            <a:avLst/>
            <a:gdLst/>
            <a:ahLst/>
            <a:cxnLst/>
            <a:rect l="l" t="t" r="r" b="b"/>
            <a:pathLst>
              <a:path w="22438" h="10483" extrusionOk="0">
                <a:moveTo>
                  <a:pt x="18307" y="1053"/>
                </a:moveTo>
                <a:cubicBezTo>
                  <a:pt x="17174" y="1740"/>
                  <a:pt x="16505" y="2560"/>
                  <a:pt x="15773" y="3640"/>
                </a:cubicBezTo>
                <a:lnTo>
                  <a:pt x="15773" y="3640"/>
                </a:lnTo>
                <a:cubicBezTo>
                  <a:pt x="15149" y="4550"/>
                  <a:pt x="14658" y="5593"/>
                  <a:pt x="13668" y="6164"/>
                </a:cubicBezTo>
                <a:lnTo>
                  <a:pt x="13668" y="6164"/>
                </a:lnTo>
                <a:cubicBezTo>
                  <a:pt x="12606" y="6762"/>
                  <a:pt x="11009" y="6896"/>
                  <a:pt x="9823" y="6539"/>
                </a:cubicBezTo>
                <a:lnTo>
                  <a:pt x="9823" y="6539"/>
                </a:lnTo>
                <a:cubicBezTo>
                  <a:pt x="8565" y="6156"/>
                  <a:pt x="7049" y="5906"/>
                  <a:pt x="5791" y="6477"/>
                </a:cubicBezTo>
                <a:lnTo>
                  <a:pt x="5791" y="6477"/>
                </a:lnTo>
                <a:cubicBezTo>
                  <a:pt x="4497" y="7057"/>
                  <a:pt x="3293" y="7931"/>
                  <a:pt x="2151" y="8752"/>
                </a:cubicBezTo>
                <a:lnTo>
                  <a:pt x="2151" y="8752"/>
                </a:lnTo>
                <a:cubicBezTo>
                  <a:pt x="1410" y="9296"/>
                  <a:pt x="670" y="9858"/>
                  <a:pt x="1" y="10482"/>
                </a:cubicBezTo>
                <a:lnTo>
                  <a:pt x="1" y="10482"/>
                </a:lnTo>
                <a:lnTo>
                  <a:pt x="22393" y="10482"/>
                </a:lnTo>
                <a:lnTo>
                  <a:pt x="22437" y="98"/>
                </a:lnTo>
                <a:cubicBezTo>
                  <a:pt x="22179" y="27"/>
                  <a:pt x="21902" y="0"/>
                  <a:pt x="21617" y="0"/>
                </a:cubicBezTo>
                <a:lnTo>
                  <a:pt x="21617" y="0"/>
                </a:lnTo>
                <a:cubicBezTo>
                  <a:pt x="20466" y="0"/>
                  <a:pt x="19208" y="517"/>
                  <a:pt x="18307" y="1053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9"/>
          <p:cNvSpPr/>
          <p:nvPr/>
        </p:nvSpPr>
        <p:spPr>
          <a:xfrm rot="-9720741">
            <a:off x="-717073" y="-1675999"/>
            <a:ext cx="5728060" cy="3491392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" name="Google Shape;100;p9"/>
          <p:cNvGrpSpPr/>
          <p:nvPr/>
        </p:nvGrpSpPr>
        <p:grpSpPr>
          <a:xfrm>
            <a:off x="531953" y="54192"/>
            <a:ext cx="2525032" cy="660100"/>
            <a:chOff x="531953" y="54192"/>
            <a:chExt cx="2525032" cy="660100"/>
          </a:xfrm>
        </p:grpSpPr>
        <p:sp>
          <p:nvSpPr>
            <p:cNvPr id="101" name="Google Shape;101;p9"/>
            <p:cNvSpPr/>
            <p:nvPr/>
          </p:nvSpPr>
          <p:spPr>
            <a:xfrm>
              <a:off x="531953" y="5419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9"/>
            <p:cNvSpPr/>
            <p:nvPr/>
          </p:nvSpPr>
          <p:spPr>
            <a:xfrm>
              <a:off x="2311280" y="245493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9"/>
            <p:cNvSpPr/>
            <p:nvPr/>
          </p:nvSpPr>
          <p:spPr>
            <a:xfrm>
              <a:off x="1841797" y="164290"/>
              <a:ext cx="238346" cy="238372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rgbClr val="FFFFFF">
                    <a:alpha val="50196"/>
                  </a:srgbClr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9"/>
            <p:cNvSpPr/>
            <p:nvPr/>
          </p:nvSpPr>
          <p:spPr>
            <a:xfrm>
              <a:off x="2729973" y="54203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0"/>
          <p:cNvSpPr>
            <a:spLocks noGrp="1"/>
          </p:cNvSpPr>
          <p:nvPr>
            <p:ph type="pic" idx="2"/>
          </p:nvPr>
        </p:nvSpPr>
        <p:spPr>
          <a:xfrm>
            <a:off x="10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07" name="Google Shape;107;p10"/>
          <p:cNvSpPr txBox="1">
            <a:spLocks noGrp="1"/>
          </p:cNvSpPr>
          <p:nvPr>
            <p:ph type="title"/>
          </p:nvPr>
        </p:nvSpPr>
        <p:spPr>
          <a:xfrm>
            <a:off x="720000" y="386205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1"/>
          <p:cNvSpPr/>
          <p:nvPr/>
        </p:nvSpPr>
        <p:spPr>
          <a:xfrm rot="-6419074">
            <a:off x="4830466" y="-402088"/>
            <a:ext cx="7138425" cy="3491376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11"/>
          <p:cNvSpPr/>
          <p:nvPr/>
        </p:nvSpPr>
        <p:spPr>
          <a:xfrm rot="5868956">
            <a:off x="-2972528" y="1025449"/>
            <a:ext cx="7138386" cy="3491394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8030823" y="254364"/>
            <a:ext cx="1324311" cy="1655928"/>
            <a:chOff x="8030823" y="254364"/>
            <a:chExt cx="1324311" cy="1655928"/>
          </a:xfrm>
        </p:grpSpPr>
        <p:sp>
          <p:nvSpPr>
            <p:cNvPr id="112" name="Google Shape;112;p11"/>
            <p:cNvSpPr/>
            <p:nvPr/>
          </p:nvSpPr>
          <p:spPr>
            <a:xfrm>
              <a:off x="8409504" y="254378"/>
              <a:ext cx="945630" cy="94573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8107053" y="125019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8030823" y="254364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-137271" y="2581792"/>
            <a:ext cx="1510384" cy="2479841"/>
            <a:chOff x="-137271" y="2581792"/>
            <a:chExt cx="1510384" cy="2479841"/>
          </a:xfrm>
        </p:grpSpPr>
        <p:sp>
          <p:nvSpPr>
            <p:cNvPr id="116" name="Google Shape;116;p11"/>
            <p:cNvSpPr/>
            <p:nvPr/>
          </p:nvSpPr>
          <p:spPr>
            <a:xfrm>
              <a:off x="266653" y="258179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13090" y="395829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262648" y="3515377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>
              <a:off x="-137271" y="4115903"/>
              <a:ext cx="945630" cy="94573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0" name="Google Shape;120;p11"/>
          <p:cNvSpPr txBox="1">
            <a:spLocks noGrp="1"/>
          </p:cNvSpPr>
          <p:nvPr>
            <p:ph type="title" hasCustomPrompt="1"/>
          </p:nvPr>
        </p:nvSpPr>
        <p:spPr>
          <a:xfrm>
            <a:off x="1373900" y="2994097"/>
            <a:ext cx="6396600" cy="97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21" name="Google Shape;121;p11"/>
          <p:cNvSpPr txBox="1">
            <a:spLocks noGrp="1"/>
          </p:cNvSpPr>
          <p:nvPr>
            <p:ph type="subTitle" idx="1"/>
          </p:nvPr>
        </p:nvSpPr>
        <p:spPr>
          <a:xfrm>
            <a:off x="3180375" y="3972588"/>
            <a:ext cx="2783700" cy="63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3"/>
          <p:cNvSpPr/>
          <p:nvPr/>
        </p:nvSpPr>
        <p:spPr>
          <a:xfrm>
            <a:off x="4176175" y="2967151"/>
            <a:ext cx="5728043" cy="3491380"/>
          </a:xfrm>
          <a:custGeom>
            <a:avLst/>
            <a:gdLst/>
            <a:ahLst/>
            <a:cxnLst/>
            <a:rect l="l" t="t" r="r" b="b"/>
            <a:pathLst>
              <a:path w="31849" h="19413" extrusionOk="0">
                <a:moveTo>
                  <a:pt x="29707" y="1945"/>
                </a:moveTo>
                <a:cubicBezTo>
                  <a:pt x="29279" y="2258"/>
                  <a:pt x="28663" y="2588"/>
                  <a:pt x="28146" y="2695"/>
                </a:cubicBezTo>
                <a:lnTo>
                  <a:pt x="28146" y="2695"/>
                </a:lnTo>
                <a:cubicBezTo>
                  <a:pt x="27334" y="2864"/>
                  <a:pt x="26522" y="2686"/>
                  <a:pt x="25710" y="2516"/>
                </a:cubicBezTo>
                <a:lnTo>
                  <a:pt x="25710" y="2516"/>
                </a:lnTo>
                <a:cubicBezTo>
                  <a:pt x="25131" y="2391"/>
                  <a:pt x="24560" y="2266"/>
                  <a:pt x="23989" y="2266"/>
                </a:cubicBezTo>
                <a:lnTo>
                  <a:pt x="23989" y="2266"/>
                </a:lnTo>
                <a:cubicBezTo>
                  <a:pt x="22552" y="2275"/>
                  <a:pt x="21330" y="2962"/>
                  <a:pt x="20741" y="4274"/>
                </a:cubicBezTo>
                <a:lnTo>
                  <a:pt x="20741" y="4274"/>
                </a:lnTo>
                <a:cubicBezTo>
                  <a:pt x="20135" y="5621"/>
                  <a:pt x="20982" y="7164"/>
                  <a:pt x="20117" y="8493"/>
                </a:cubicBezTo>
                <a:lnTo>
                  <a:pt x="20117" y="8493"/>
                </a:lnTo>
                <a:cubicBezTo>
                  <a:pt x="19162" y="9956"/>
                  <a:pt x="17682" y="8440"/>
                  <a:pt x="16772" y="7726"/>
                </a:cubicBezTo>
                <a:lnTo>
                  <a:pt x="16772" y="7726"/>
                </a:lnTo>
                <a:cubicBezTo>
                  <a:pt x="15737" y="6905"/>
                  <a:pt x="13997" y="6379"/>
                  <a:pt x="12766" y="7111"/>
                </a:cubicBezTo>
                <a:lnTo>
                  <a:pt x="12766" y="7111"/>
                </a:lnTo>
                <a:cubicBezTo>
                  <a:pt x="12186" y="7450"/>
                  <a:pt x="11678" y="8083"/>
                  <a:pt x="11410" y="8698"/>
                </a:cubicBezTo>
                <a:lnTo>
                  <a:pt x="11410" y="8698"/>
                </a:lnTo>
                <a:cubicBezTo>
                  <a:pt x="11107" y="9403"/>
                  <a:pt x="11125" y="10162"/>
                  <a:pt x="10884" y="10857"/>
                </a:cubicBezTo>
                <a:lnTo>
                  <a:pt x="10884" y="10857"/>
                </a:lnTo>
                <a:cubicBezTo>
                  <a:pt x="10661" y="11482"/>
                  <a:pt x="10179" y="12285"/>
                  <a:pt x="9528" y="12561"/>
                </a:cubicBezTo>
                <a:lnTo>
                  <a:pt x="9528" y="12561"/>
                </a:lnTo>
                <a:cubicBezTo>
                  <a:pt x="8832" y="12865"/>
                  <a:pt x="8065" y="12882"/>
                  <a:pt x="7342" y="12989"/>
                </a:cubicBezTo>
                <a:lnTo>
                  <a:pt x="7342" y="12989"/>
                </a:lnTo>
                <a:cubicBezTo>
                  <a:pt x="4371" y="13427"/>
                  <a:pt x="1490" y="15273"/>
                  <a:pt x="330" y="18119"/>
                </a:cubicBezTo>
                <a:lnTo>
                  <a:pt x="330" y="18119"/>
                </a:lnTo>
                <a:cubicBezTo>
                  <a:pt x="187" y="18476"/>
                  <a:pt x="0" y="19020"/>
                  <a:pt x="27" y="19413"/>
                </a:cubicBezTo>
                <a:lnTo>
                  <a:pt x="27" y="19413"/>
                </a:lnTo>
                <a:lnTo>
                  <a:pt x="31848" y="19413"/>
                </a:lnTo>
                <a:lnTo>
                  <a:pt x="31384" y="1"/>
                </a:lnTo>
                <a:cubicBezTo>
                  <a:pt x="31188" y="679"/>
                  <a:pt x="30269" y="1526"/>
                  <a:pt x="29707" y="1945"/>
                </a:cubicBezTo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13"/>
          <p:cNvSpPr/>
          <p:nvPr/>
        </p:nvSpPr>
        <p:spPr>
          <a:xfrm rot="-10492926">
            <a:off x="-1478272" y="3333183"/>
            <a:ext cx="3817099" cy="3985333"/>
          </a:xfrm>
          <a:custGeom>
            <a:avLst/>
            <a:gdLst/>
            <a:ahLst/>
            <a:cxnLst/>
            <a:rect l="l" t="t" r="r" b="b"/>
            <a:pathLst>
              <a:path w="28620" h="29882" extrusionOk="0">
                <a:moveTo>
                  <a:pt x="9332" y="0"/>
                </a:moveTo>
                <a:cubicBezTo>
                  <a:pt x="8101" y="0"/>
                  <a:pt x="6861" y="562"/>
                  <a:pt x="5978" y="1437"/>
                </a:cubicBezTo>
                <a:cubicBezTo>
                  <a:pt x="5210" y="2195"/>
                  <a:pt x="4693" y="3149"/>
                  <a:pt x="4363" y="4166"/>
                </a:cubicBezTo>
                <a:cubicBezTo>
                  <a:pt x="4042" y="5192"/>
                  <a:pt x="3961" y="6272"/>
                  <a:pt x="3560" y="7280"/>
                </a:cubicBezTo>
                <a:cubicBezTo>
                  <a:pt x="2721" y="9341"/>
                  <a:pt x="750" y="10554"/>
                  <a:pt x="295" y="12829"/>
                </a:cubicBezTo>
                <a:cubicBezTo>
                  <a:pt x="0" y="14310"/>
                  <a:pt x="331" y="15933"/>
                  <a:pt x="1312" y="17084"/>
                </a:cubicBezTo>
                <a:cubicBezTo>
                  <a:pt x="1963" y="17842"/>
                  <a:pt x="2846" y="18360"/>
                  <a:pt x="3783" y="18708"/>
                </a:cubicBezTo>
                <a:cubicBezTo>
                  <a:pt x="4247" y="18877"/>
                  <a:pt x="4720" y="18993"/>
                  <a:pt x="5192" y="19100"/>
                </a:cubicBezTo>
                <a:cubicBezTo>
                  <a:pt x="5549" y="19189"/>
                  <a:pt x="5915" y="19261"/>
                  <a:pt x="6272" y="19350"/>
                </a:cubicBezTo>
                <a:cubicBezTo>
                  <a:pt x="6879" y="19511"/>
                  <a:pt x="7423" y="19957"/>
                  <a:pt x="7878" y="20385"/>
                </a:cubicBezTo>
                <a:cubicBezTo>
                  <a:pt x="8913" y="21339"/>
                  <a:pt x="9671" y="22579"/>
                  <a:pt x="10331" y="23811"/>
                </a:cubicBezTo>
                <a:cubicBezTo>
                  <a:pt x="11009" y="25086"/>
                  <a:pt x="11518" y="26398"/>
                  <a:pt x="12508" y="27468"/>
                </a:cubicBezTo>
                <a:cubicBezTo>
                  <a:pt x="13418" y="28458"/>
                  <a:pt x="14577" y="29217"/>
                  <a:pt x="15871" y="29600"/>
                </a:cubicBezTo>
                <a:cubicBezTo>
                  <a:pt x="16506" y="29788"/>
                  <a:pt x="17169" y="29882"/>
                  <a:pt x="17832" y="29882"/>
                </a:cubicBezTo>
                <a:cubicBezTo>
                  <a:pt x="19368" y="29882"/>
                  <a:pt x="20902" y="29380"/>
                  <a:pt x="22080" y="28396"/>
                </a:cubicBezTo>
                <a:cubicBezTo>
                  <a:pt x="22928" y="27700"/>
                  <a:pt x="23614" y="26665"/>
                  <a:pt x="23498" y="25577"/>
                </a:cubicBezTo>
                <a:cubicBezTo>
                  <a:pt x="23427" y="24836"/>
                  <a:pt x="22990" y="24176"/>
                  <a:pt x="22446" y="23677"/>
                </a:cubicBezTo>
                <a:cubicBezTo>
                  <a:pt x="21732" y="23025"/>
                  <a:pt x="20822" y="22695"/>
                  <a:pt x="20153" y="22000"/>
                </a:cubicBezTo>
                <a:cubicBezTo>
                  <a:pt x="19074" y="20867"/>
                  <a:pt x="18797" y="19038"/>
                  <a:pt x="19502" y="17637"/>
                </a:cubicBezTo>
                <a:cubicBezTo>
                  <a:pt x="20233" y="16192"/>
                  <a:pt x="21625" y="15648"/>
                  <a:pt x="23133" y="15541"/>
                </a:cubicBezTo>
                <a:cubicBezTo>
                  <a:pt x="24623" y="15434"/>
                  <a:pt x="26219" y="14443"/>
                  <a:pt x="27156" y="13302"/>
                </a:cubicBezTo>
                <a:cubicBezTo>
                  <a:pt x="28182" y="12053"/>
                  <a:pt x="28619" y="10277"/>
                  <a:pt x="28075" y="8752"/>
                </a:cubicBezTo>
                <a:cubicBezTo>
                  <a:pt x="27754" y="7851"/>
                  <a:pt x="27058" y="7084"/>
                  <a:pt x="26202" y="6647"/>
                </a:cubicBezTo>
                <a:cubicBezTo>
                  <a:pt x="25635" y="6363"/>
                  <a:pt x="25044" y="6284"/>
                  <a:pt x="24441" y="6284"/>
                </a:cubicBezTo>
                <a:cubicBezTo>
                  <a:pt x="24077" y="6284"/>
                  <a:pt x="23708" y="6313"/>
                  <a:pt x="23338" y="6343"/>
                </a:cubicBezTo>
                <a:cubicBezTo>
                  <a:pt x="22809" y="6381"/>
                  <a:pt x="22275" y="6405"/>
                  <a:pt x="21741" y="6405"/>
                </a:cubicBezTo>
                <a:cubicBezTo>
                  <a:pt x="19781" y="6405"/>
                  <a:pt x="17823" y="6089"/>
                  <a:pt x="16112" y="5023"/>
                </a:cubicBezTo>
                <a:cubicBezTo>
                  <a:pt x="14988" y="4327"/>
                  <a:pt x="14158" y="3274"/>
                  <a:pt x="13293" y="2293"/>
                </a:cubicBezTo>
                <a:cubicBezTo>
                  <a:pt x="12508" y="1401"/>
                  <a:pt x="11607" y="536"/>
                  <a:pt x="10474" y="179"/>
                </a:cubicBezTo>
                <a:cubicBezTo>
                  <a:pt x="10099" y="54"/>
                  <a:pt x="9715" y="0"/>
                  <a:pt x="9332" y="0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rgbClr val="8134EC">
                  <a:alpha val="70196"/>
                </a:srgbClr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6" name="Google Shape;126;p13"/>
          <p:cNvGrpSpPr/>
          <p:nvPr/>
        </p:nvGrpSpPr>
        <p:grpSpPr>
          <a:xfrm>
            <a:off x="-54470" y="2967153"/>
            <a:ext cx="774471" cy="1912390"/>
            <a:chOff x="-54470" y="2967153"/>
            <a:chExt cx="774471" cy="1912390"/>
          </a:xfrm>
        </p:grpSpPr>
        <p:sp>
          <p:nvSpPr>
            <p:cNvPr id="127" name="Google Shape;127;p13"/>
            <p:cNvSpPr/>
            <p:nvPr/>
          </p:nvSpPr>
          <p:spPr>
            <a:xfrm>
              <a:off x="59978" y="421944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3"/>
            <p:cNvSpPr/>
            <p:nvPr/>
          </p:nvSpPr>
          <p:spPr>
            <a:xfrm>
              <a:off x="-54470" y="3474318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3"/>
            <p:cNvSpPr/>
            <p:nvPr/>
          </p:nvSpPr>
          <p:spPr>
            <a:xfrm>
              <a:off x="338511" y="2967153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3"/>
            <p:cNvSpPr/>
            <p:nvPr/>
          </p:nvSpPr>
          <p:spPr>
            <a:xfrm>
              <a:off x="338511" y="3830878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1" name="Google Shape;131;p13"/>
          <p:cNvGrpSpPr/>
          <p:nvPr/>
        </p:nvGrpSpPr>
        <p:grpSpPr>
          <a:xfrm>
            <a:off x="7524578" y="2640103"/>
            <a:ext cx="1523397" cy="2294040"/>
            <a:chOff x="7524578" y="2640103"/>
            <a:chExt cx="1523397" cy="2294040"/>
          </a:xfrm>
        </p:grpSpPr>
        <p:sp>
          <p:nvSpPr>
            <p:cNvPr id="132" name="Google Shape;132;p13"/>
            <p:cNvSpPr/>
            <p:nvPr/>
          </p:nvSpPr>
          <p:spPr>
            <a:xfrm>
              <a:off x="7524578" y="4274042"/>
              <a:ext cx="660023" cy="660100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3"/>
            <p:cNvSpPr/>
            <p:nvPr/>
          </p:nvSpPr>
          <p:spPr>
            <a:xfrm>
              <a:off x="8430905" y="4253568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13"/>
            <p:cNvSpPr/>
            <p:nvPr/>
          </p:nvSpPr>
          <p:spPr>
            <a:xfrm>
              <a:off x="8478061" y="2640103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3"/>
            <p:cNvSpPr/>
            <p:nvPr/>
          </p:nvSpPr>
          <p:spPr>
            <a:xfrm>
              <a:off x="8151036" y="3776403"/>
              <a:ext cx="327012" cy="327044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13"/>
            <p:cNvSpPr/>
            <p:nvPr/>
          </p:nvSpPr>
          <p:spPr>
            <a:xfrm>
              <a:off x="8579205" y="3307593"/>
              <a:ext cx="468769" cy="468795"/>
            </a:xfrm>
            <a:custGeom>
              <a:avLst/>
              <a:gdLst/>
              <a:ahLst/>
              <a:cxnLst/>
              <a:rect l="l" t="t" r="r" b="b"/>
              <a:pathLst>
                <a:path w="4809" h="4810" extrusionOk="0">
                  <a:moveTo>
                    <a:pt x="4345" y="1571"/>
                  </a:moveTo>
                  <a:cubicBezTo>
                    <a:pt x="4809" y="2641"/>
                    <a:pt x="4309" y="3890"/>
                    <a:pt x="3239" y="4345"/>
                  </a:cubicBezTo>
                  <a:cubicBezTo>
                    <a:pt x="2168" y="4809"/>
                    <a:pt x="919" y="4319"/>
                    <a:pt x="464" y="3248"/>
                  </a:cubicBezTo>
                  <a:cubicBezTo>
                    <a:pt x="0" y="2169"/>
                    <a:pt x="491" y="929"/>
                    <a:pt x="1571" y="465"/>
                  </a:cubicBezTo>
                  <a:cubicBezTo>
                    <a:pt x="2641" y="1"/>
                    <a:pt x="3881" y="500"/>
                    <a:pt x="4345" y="1571"/>
                  </a:cubicBezTo>
                </a:path>
              </a:pathLst>
            </a:custGeom>
            <a:gradFill>
              <a:gsLst>
                <a:gs pos="0">
                  <a:schemeClr val="dk2"/>
                </a:gs>
                <a:gs pos="57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7" name="Google Shape;137;p13"/>
          <p:cNvSpPr txBox="1">
            <a:spLocks noGrp="1"/>
          </p:cNvSpPr>
          <p:nvPr>
            <p:ph type="title"/>
          </p:nvPr>
        </p:nvSpPr>
        <p:spPr>
          <a:xfrm>
            <a:off x="720000" y="5394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3"/>
          <p:cNvSpPr txBox="1">
            <a:spLocks noGrp="1"/>
          </p:cNvSpPr>
          <p:nvPr>
            <p:ph type="title" idx="2" hasCustomPrompt="1"/>
          </p:nvPr>
        </p:nvSpPr>
        <p:spPr>
          <a:xfrm>
            <a:off x="1255644" y="1753825"/>
            <a:ext cx="1044900" cy="6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 b="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39" name="Google Shape;139;p13"/>
          <p:cNvSpPr txBox="1">
            <a:spLocks noGrp="1"/>
          </p:cNvSpPr>
          <p:nvPr>
            <p:ph type="title" idx="3" hasCustomPrompt="1"/>
          </p:nvPr>
        </p:nvSpPr>
        <p:spPr>
          <a:xfrm>
            <a:off x="1255644" y="3258829"/>
            <a:ext cx="1044900" cy="6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 b="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40" name="Google Shape;140;p13"/>
          <p:cNvSpPr txBox="1">
            <a:spLocks noGrp="1"/>
          </p:cNvSpPr>
          <p:nvPr>
            <p:ph type="title" idx="4" hasCustomPrompt="1"/>
          </p:nvPr>
        </p:nvSpPr>
        <p:spPr>
          <a:xfrm>
            <a:off x="4684638" y="1753829"/>
            <a:ext cx="1044900" cy="6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 b="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41" name="Google Shape;141;p13"/>
          <p:cNvSpPr txBox="1">
            <a:spLocks noGrp="1"/>
          </p:cNvSpPr>
          <p:nvPr>
            <p:ph type="title" idx="5" hasCustomPrompt="1"/>
          </p:nvPr>
        </p:nvSpPr>
        <p:spPr>
          <a:xfrm>
            <a:off x="4684638" y="3258829"/>
            <a:ext cx="1044900" cy="6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600" b="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42" name="Google Shape;142;p13"/>
          <p:cNvSpPr txBox="1">
            <a:spLocks noGrp="1"/>
          </p:cNvSpPr>
          <p:nvPr>
            <p:ph type="subTitle" idx="1"/>
          </p:nvPr>
        </p:nvSpPr>
        <p:spPr>
          <a:xfrm>
            <a:off x="2307450" y="1753825"/>
            <a:ext cx="2151900" cy="6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3" name="Google Shape;143;p13"/>
          <p:cNvSpPr txBox="1">
            <a:spLocks noGrp="1"/>
          </p:cNvSpPr>
          <p:nvPr>
            <p:ph type="subTitle" idx="6"/>
          </p:nvPr>
        </p:nvSpPr>
        <p:spPr>
          <a:xfrm>
            <a:off x="5736450" y="1753825"/>
            <a:ext cx="2151900" cy="6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4" name="Google Shape;144;p13"/>
          <p:cNvSpPr txBox="1">
            <a:spLocks noGrp="1"/>
          </p:cNvSpPr>
          <p:nvPr>
            <p:ph type="subTitle" idx="7"/>
          </p:nvPr>
        </p:nvSpPr>
        <p:spPr>
          <a:xfrm>
            <a:off x="2307450" y="3258824"/>
            <a:ext cx="2151900" cy="6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5" name="Google Shape;145;p13"/>
          <p:cNvSpPr txBox="1">
            <a:spLocks noGrp="1"/>
          </p:cNvSpPr>
          <p:nvPr>
            <p:ph type="subTitle" idx="8"/>
          </p:nvPr>
        </p:nvSpPr>
        <p:spPr>
          <a:xfrm>
            <a:off x="5736450" y="3258824"/>
            <a:ext cx="2151900" cy="6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chemeClr val="lt1"/>
            </a:gs>
            <a:gs pos="100000">
              <a:schemeClr val="accent1"/>
            </a:gs>
          </a:gsLst>
          <a:lin ang="2700006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539400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rispace"/>
              <a:buNone/>
              <a:defRPr sz="28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rispace"/>
              <a:buNone/>
              <a:defRPr sz="28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rispace"/>
              <a:buNone/>
              <a:defRPr sz="28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rispace"/>
              <a:buNone/>
              <a:defRPr sz="28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rispace"/>
              <a:buNone/>
              <a:defRPr sz="28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rispace"/>
              <a:buNone/>
              <a:defRPr sz="28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rispace"/>
              <a:buNone/>
              <a:defRPr sz="28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rispace"/>
              <a:buNone/>
              <a:defRPr sz="28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rispace"/>
              <a:buNone/>
              <a:defRPr sz="2800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●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○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■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●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○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■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●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○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Maven Pro"/>
              <a:buChar char="■"/>
              <a:defRPr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4" r:id="rId12"/>
    <p:sldLayoutId id="2147483668" r:id="rId13"/>
    <p:sldLayoutId id="2147483669" r:id="rId14"/>
    <p:sldLayoutId id="2147483670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0">
          <p15:clr>
            <a:srgbClr val="EA4335"/>
          </p15:clr>
        </p15:guide>
        <p15:guide id="2" pos="449">
          <p15:clr>
            <a:srgbClr val="EA4335"/>
          </p15:clr>
        </p15:guide>
        <p15:guide id="3" orient="horz" pos="2900">
          <p15:clr>
            <a:srgbClr val="EA4335"/>
          </p15:clr>
        </p15:guide>
        <p15:guide id="4" pos="5311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twitter-logo-blue-2672572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6556ED-77E8-620F-FAC7-156DFDDA516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000"/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666999" y="0"/>
            <a:ext cx="6373091" cy="5143500"/>
          </a:xfrm>
          <a:prstGeom prst="rect">
            <a:avLst/>
          </a:prstGeom>
          <a:effectLst>
            <a:glow>
              <a:schemeClr val="accent1">
                <a:alpha val="67000"/>
              </a:schemeClr>
            </a:glow>
            <a:softEdge rad="9144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A47F8A9-13CF-3FD7-F04F-431045F46BAA}"/>
              </a:ext>
            </a:extLst>
          </p:cNvPr>
          <p:cNvSpPr txBox="1"/>
          <p:nvPr/>
        </p:nvSpPr>
        <p:spPr>
          <a:xfrm>
            <a:off x="872837" y="1205346"/>
            <a:ext cx="5784273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203200" dist="101600" dir="5400000" algn="ctr" rotWithShape="0">
                    <a:srgbClr val="000000">
                      <a:alpha val="84000"/>
                    </a:srgbClr>
                  </a:outerShdw>
                </a:effectLst>
                <a:latin typeface="Arial Rounded MT Bold" panose="020F0704030504030204" pitchFamily="34" charset="0"/>
                <a:ea typeface="Batang" panose="02030600000101010101" pitchFamily="18" charset="-127"/>
              </a:rPr>
              <a:t>Sentiment Analysis of Tweeter</a:t>
            </a:r>
          </a:p>
          <a:p>
            <a:endParaRPr lang="en-IN" dirty="0">
              <a:effectLst>
                <a:outerShdw blurRad="203200" dist="101600" dir="5400000" algn="ctr" rotWithShape="0">
                  <a:srgbClr val="000000">
                    <a:alpha val="84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85073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B55FDF2-B299-52BE-C9BE-AE87A92379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9" y="1432655"/>
            <a:ext cx="5362161" cy="3298369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>
                <a:solidFill>
                  <a:schemeClr val="bg2"/>
                </a:solidFill>
              </a:rPr>
              <a:t>1.User-Friendly Interface</a:t>
            </a:r>
            <a:r>
              <a:rPr lang="en-US" dirty="0">
                <a:solidFill>
                  <a:schemeClr val="bg2"/>
                </a:solidFill>
              </a:rPr>
              <a:t>: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The app is designed to be intuitive,</a:t>
            </a:r>
          </a:p>
          <a:p>
            <a:pPr marL="139700" indent="0">
              <a:buNone/>
            </a:pPr>
            <a:r>
              <a:rPr lang="en-US" dirty="0">
                <a:solidFill>
                  <a:schemeClr val="tx1"/>
                </a:solidFill>
              </a:rPr>
              <a:t>allowing users to input review/tweet and analyze and predict the sentiment behind the text</a:t>
            </a:r>
          </a:p>
          <a:p>
            <a:pPr marL="13970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139700" indent="0">
              <a:buNone/>
            </a:pPr>
            <a:r>
              <a:rPr lang="en-US" b="1" dirty="0">
                <a:solidFill>
                  <a:schemeClr val="bg2"/>
                </a:solidFill>
              </a:rPr>
              <a:t>2.Features of the App:</a:t>
            </a:r>
          </a:p>
          <a:p>
            <a:pPr>
              <a:buSzPct val="90000"/>
            </a:pPr>
            <a:r>
              <a:rPr lang="en-US" b="1" u="sng" dirty="0">
                <a:solidFill>
                  <a:schemeClr val="tx1"/>
                </a:solidFill>
              </a:rPr>
              <a:t>Dual Sentiment Analysis </a:t>
            </a:r>
            <a:r>
              <a:rPr lang="en-US" b="1" u="sng" dirty="0" err="1">
                <a:solidFill>
                  <a:schemeClr val="tx1"/>
                </a:solidFill>
              </a:rPr>
              <a:t>Approach</a:t>
            </a:r>
            <a:r>
              <a:rPr lang="en-US" b="1" dirty="0" err="1">
                <a:solidFill>
                  <a:schemeClr val="tx1"/>
                </a:solidFill>
              </a:rPr>
              <a:t>:</a:t>
            </a:r>
            <a:r>
              <a:rPr lang="en-US" dirty="0" err="1">
                <a:solidFill>
                  <a:schemeClr val="tx1"/>
                </a:solidFill>
              </a:rPr>
              <a:t>Combines</a:t>
            </a:r>
            <a:r>
              <a:rPr lang="en-US" dirty="0">
                <a:solidFill>
                  <a:schemeClr val="tx1"/>
                </a:solidFill>
              </a:rPr>
              <a:t> Random Forest and </a:t>
            </a:r>
            <a:r>
              <a:rPr lang="en-US" dirty="0" err="1">
                <a:solidFill>
                  <a:schemeClr val="tx1"/>
                </a:solidFill>
              </a:rPr>
              <a:t>TextBlob</a:t>
            </a:r>
            <a:r>
              <a:rPr lang="en-US" dirty="0">
                <a:solidFill>
                  <a:schemeClr val="tx1"/>
                </a:solidFill>
              </a:rPr>
              <a:t> for more accurate sentiment insights.</a:t>
            </a:r>
          </a:p>
          <a:p>
            <a:pPr>
              <a:buSzPct val="90000"/>
            </a:pPr>
            <a:r>
              <a:rPr lang="en-US" b="1" u="sng" dirty="0" err="1">
                <a:solidFill>
                  <a:schemeClr val="tx1"/>
                </a:solidFill>
              </a:rPr>
              <a:t>TextBlob</a:t>
            </a:r>
            <a:r>
              <a:rPr lang="en-US" b="1" u="sng" dirty="0">
                <a:solidFill>
                  <a:schemeClr val="tx1"/>
                </a:solidFill>
              </a:rPr>
              <a:t> Sentiment </a:t>
            </a:r>
            <a:r>
              <a:rPr lang="en-US" b="1" u="sng" dirty="0" err="1">
                <a:solidFill>
                  <a:schemeClr val="tx1"/>
                </a:solidFill>
              </a:rPr>
              <a:t>Analysis</a:t>
            </a:r>
            <a:r>
              <a:rPr lang="en-US" dirty="0" err="1">
                <a:solidFill>
                  <a:schemeClr val="tx1"/>
                </a:solidFill>
              </a:rPr>
              <a:t>:Polarity</a:t>
            </a:r>
            <a:r>
              <a:rPr lang="en-US" dirty="0">
                <a:solidFill>
                  <a:schemeClr val="tx1"/>
                </a:solidFill>
              </a:rPr>
              <a:t>: Scores sentiment from -1 (negative) to +1 (positive).Subjectivity: Measures how subjective (personal opinions) or objective the text is.</a:t>
            </a:r>
          </a:p>
          <a:p>
            <a:pPr>
              <a:buSzPct val="90000"/>
            </a:pPr>
            <a:r>
              <a:rPr lang="en-US" b="1" u="sng" dirty="0">
                <a:solidFill>
                  <a:schemeClr val="tx1"/>
                </a:solidFill>
              </a:rPr>
              <a:t>Sentiment of </a:t>
            </a:r>
            <a:r>
              <a:rPr lang="en-US" b="1" u="sng" dirty="0" err="1">
                <a:solidFill>
                  <a:schemeClr val="tx1"/>
                </a:solidFill>
              </a:rPr>
              <a:t>Words</a:t>
            </a:r>
            <a:r>
              <a:rPr lang="en-US" u="sng" dirty="0" err="1">
                <a:solidFill>
                  <a:schemeClr val="tx1"/>
                </a:solidFill>
              </a:rPr>
              <a:t>:</a:t>
            </a:r>
            <a:r>
              <a:rPr lang="en-US" dirty="0" err="1">
                <a:solidFill>
                  <a:schemeClr val="tx1"/>
                </a:solidFill>
              </a:rPr>
              <a:t>Identifies</a:t>
            </a:r>
            <a:r>
              <a:rPr lang="en-US" dirty="0">
                <a:solidFill>
                  <a:schemeClr val="tx1"/>
                </a:solidFill>
              </a:rPr>
              <a:t> and highlights key words that influence the overall sentiment.</a:t>
            </a:r>
          </a:p>
          <a:p>
            <a:pPr>
              <a:buSzPct val="90000"/>
            </a:pPr>
            <a:r>
              <a:rPr lang="en-US" b="1" u="sng" dirty="0" err="1">
                <a:solidFill>
                  <a:schemeClr val="tx1"/>
                </a:solidFill>
              </a:rPr>
              <a:t>Visualization:</a:t>
            </a:r>
            <a:r>
              <a:rPr lang="en-US" dirty="0" err="1">
                <a:solidFill>
                  <a:schemeClr val="tx1"/>
                </a:solidFill>
              </a:rPr>
              <a:t>Provides</a:t>
            </a:r>
            <a:r>
              <a:rPr lang="en-US" dirty="0">
                <a:solidFill>
                  <a:schemeClr val="tx1"/>
                </a:solidFill>
              </a:rPr>
              <a:t> visualizations like pie charts and bar graphs to show sentiment distribution.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54C436-2631-22AF-DCF3-D986287D5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0266" y="490330"/>
            <a:ext cx="5979248" cy="675861"/>
          </a:xfrm>
        </p:spPr>
        <p:txBody>
          <a:bodyPr/>
          <a:lstStyle/>
          <a:p>
            <a:r>
              <a:rPr lang="en-IN" b="1" dirty="0"/>
              <a:t>VISUALIZATION - THE APP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05D417-1154-43C0-8721-AC4FAEFD0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5247" y="1166191"/>
            <a:ext cx="2864464" cy="2004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CE21C7B-A02C-4B1E-B548-3716DF566E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2264"/>
          <a:stretch/>
        </p:blipFill>
        <p:spPr>
          <a:xfrm>
            <a:off x="5519995" y="3170391"/>
            <a:ext cx="2864464" cy="12551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E070AA-9F09-0ACF-FDDE-AF6FF1A4D194}"/>
              </a:ext>
            </a:extLst>
          </p:cNvPr>
          <p:cNvSpPr txBox="1"/>
          <p:nvPr/>
        </p:nvSpPr>
        <p:spPr>
          <a:xfrm>
            <a:off x="243840" y="4425585"/>
            <a:ext cx="4601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2"/>
                </a:solidFill>
              </a:rPr>
              <a:t>Link for the WebApp :</a:t>
            </a:r>
          </a:p>
          <a:p>
            <a:r>
              <a:rPr lang="en-IN" dirty="0">
                <a:solidFill>
                  <a:srgbClr val="0070C0"/>
                </a:solidFill>
              </a:rPr>
              <a:t>https://twitter-sentiments-analysis.streamlit.app</a:t>
            </a:r>
            <a:r>
              <a:rPr lang="en-IN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8688903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899810D-8295-18D5-B81A-7A1FC9790CD2}"/>
              </a:ext>
            </a:extLst>
          </p:cNvPr>
          <p:cNvSpPr txBox="1"/>
          <p:nvPr/>
        </p:nvSpPr>
        <p:spPr>
          <a:xfrm>
            <a:off x="2460702" y="498088"/>
            <a:ext cx="4363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chemeClr val="tx1"/>
                </a:solidFill>
              </a:rPr>
              <a:t>FUTURE WORK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FB5589-A918-F07E-FDE7-B0027542821E}"/>
              </a:ext>
            </a:extLst>
          </p:cNvPr>
          <p:cNvSpPr txBox="1"/>
          <p:nvPr/>
        </p:nvSpPr>
        <p:spPr>
          <a:xfrm>
            <a:off x="773151" y="1434790"/>
            <a:ext cx="62818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en-US" b="1" u="sng" dirty="0">
                <a:solidFill>
                  <a:schemeClr val="tx1"/>
                </a:solidFill>
              </a:rPr>
              <a:t>Integration of Deep Learning </a:t>
            </a:r>
            <a:r>
              <a:rPr lang="en-US" b="1" u="sng" dirty="0" err="1">
                <a:solidFill>
                  <a:schemeClr val="tx1"/>
                </a:solidFill>
              </a:rPr>
              <a:t>Models</a:t>
            </a:r>
            <a:r>
              <a:rPr lang="en-US" b="1" dirty="0" err="1">
                <a:solidFill>
                  <a:schemeClr val="tx1"/>
                </a:solidFill>
              </a:rPr>
              <a:t>:</a:t>
            </a:r>
            <a:r>
              <a:rPr lang="en-US" dirty="0" err="1">
                <a:solidFill>
                  <a:schemeClr val="tx1"/>
                </a:solidFill>
              </a:rPr>
              <a:t>Explore</a:t>
            </a:r>
            <a:r>
              <a:rPr lang="en-US" dirty="0">
                <a:solidFill>
                  <a:schemeClr val="tx1"/>
                </a:solidFill>
              </a:rPr>
              <a:t> the use of deep learning models like LSTMs or Transformers for better handling of complex patterns and context in sentiment analysis.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en-US" b="1" u="sng" dirty="0">
                <a:solidFill>
                  <a:schemeClr val="tx1"/>
                </a:solidFill>
              </a:rPr>
              <a:t>Multilingual Sentiment </a:t>
            </a:r>
            <a:r>
              <a:rPr lang="en-US" b="1" u="sng" dirty="0" err="1">
                <a:solidFill>
                  <a:schemeClr val="tx1"/>
                </a:solidFill>
              </a:rPr>
              <a:t>Analysis:</a:t>
            </a:r>
            <a:r>
              <a:rPr lang="en-US" dirty="0" err="1">
                <a:solidFill>
                  <a:schemeClr val="tx1"/>
                </a:solidFill>
              </a:rPr>
              <a:t>Extend</a:t>
            </a:r>
            <a:r>
              <a:rPr lang="en-US" dirty="0">
                <a:solidFill>
                  <a:schemeClr val="tx1"/>
                </a:solidFill>
              </a:rPr>
              <a:t> the app’s capability to support multiple languages, enabling sentiment analysis across diverse global datasets.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en-US" b="1" u="sng" dirty="0">
                <a:solidFill>
                  <a:schemeClr val="tx1"/>
                </a:solidFill>
              </a:rPr>
              <a:t>Handling Sarcasm and </a:t>
            </a:r>
            <a:r>
              <a:rPr lang="en-US" b="1" u="sng" dirty="0" err="1">
                <a:solidFill>
                  <a:schemeClr val="tx1"/>
                </a:solidFill>
              </a:rPr>
              <a:t>Irony:</a:t>
            </a:r>
            <a:r>
              <a:rPr lang="en-US" dirty="0" err="1">
                <a:solidFill>
                  <a:schemeClr val="tx1"/>
                </a:solidFill>
              </a:rPr>
              <a:t>Implement</a:t>
            </a:r>
            <a:r>
              <a:rPr lang="en-US" dirty="0">
                <a:solidFill>
                  <a:schemeClr val="tx1"/>
                </a:solidFill>
              </a:rPr>
              <a:t> advanced techniques to improve the model's ability to detect sarcasm and irony, which are prevalent in social media text.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en-US" b="1" u="sng" dirty="0">
                <a:solidFill>
                  <a:schemeClr val="tx1"/>
                </a:solidFill>
              </a:rPr>
              <a:t>Enhanced User </a:t>
            </a:r>
            <a:r>
              <a:rPr lang="en-US" b="1" u="sng" dirty="0" err="1">
                <a:solidFill>
                  <a:schemeClr val="tx1"/>
                </a:solidFill>
              </a:rPr>
              <a:t>Interface:</a:t>
            </a:r>
            <a:r>
              <a:rPr lang="en-US" dirty="0" err="1">
                <a:solidFill>
                  <a:schemeClr val="tx1"/>
                </a:solidFill>
              </a:rPr>
              <a:t>Improve</a:t>
            </a:r>
            <a:r>
              <a:rPr lang="en-US" dirty="0">
                <a:solidFill>
                  <a:schemeClr val="tx1"/>
                </a:solidFill>
              </a:rPr>
              <a:t> the UI for a more interactive user experience, including better visualization of sentiment trends over time.</a:t>
            </a:r>
          </a:p>
          <a:p>
            <a:endParaRPr lang="en-I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2029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ACA4335-2281-FB8A-233D-748A7F8521D8}"/>
              </a:ext>
            </a:extLst>
          </p:cNvPr>
          <p:cNvSpPr txBox="1"/>
          <p:nvPr/>
        </p:nvSpPr>
        <p:spPr>
          <a:xfrm>
            <a:off x="3029414" y="1234069"/>
            <a:ext cx="3085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CONCLUSION</a:t>
            </a:r>
            <a:endParaRPr lang="en-IN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F521E5-BC2E-2058-444C-EA55BDD38790}"/>
              </a:ext>
            </a:extLst>
          </p:cNvPr>
          <p:cNvSpPr txBox="1"/>
          <p:nvPr/>
        </p:nvSpPr>
        <p:spPr>
          <a:xfrm>
            <a:off x="1501697" y="2327219"/>
            <a:ext cx="6140605" cy="224676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01600"/>
          </a:effectLst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This sentiment analysis project successfully demonstrates the effectiveness of machine learning models, particularly Random Forest, in classifying sentiment from Twitter data. By integrating the </a:t>
            </a:r>
            <a:r>
              <a:rPr lang="en-US" dirty="0" err="1">
                <a:solidFill>
                  <a:schemeClr val="tx1"/>
                </a:solidFill>
              </a:rPr>
              <a:t>TextBlob</a:t>
            </a:r>
            <a:r>
              <a:rPr lang="en-US" dirty="0">
                <a:solidFill>
                  <a:schemeClr val="tx1"/>
                </a:solidFill>
              </a:rPr>
              <a:t> library for polarity and subjectivity analysis, the app provides a </a:t>
            </a:r>
            <a:r>
              <a:rPr lang="en-US" dirty="0">
                <a:solidFill>
                  <a:schemeClr val="tx1"/>
                </a:solidFill>
                <a:effectLst>
                  <a:outerShdw blurRad="76200" dir="5400000" algn="ctr" rotWithShape="0">
                    <a:srgbClr val="000000">
                      <a:alpha val="26000"/>
                    </a:srgbClr>
                  </a:outerShdw>
                </a:effectLst>
              </a:rPr>
              <a:t>comprehensive</a:t>
            </a:r>
            <a:r>
              <a:rPr lang="en-US" dirty="0">
                <a:solidFill>
                  <a:schemeClr val="tx1"/>
                </a:solidFill>
              </a:rPr>
              <a:t> two-way approach to sentiment classification. The combination of these models allows for accurate and insightful sentiment predictions, offering a valuable tool for understanding public sentiment in real-time. While the current model performs well, future improvements, such as incorporating deep learning techniques and supporting multilingual data, could further enhance its accuracy and versatility.</a:t>
            </a:r>
            <a:endParaRPr lang="en-I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1562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A29183F-4695-E470-64D2-1298ACE99D40}"/>
              </a:ext>
            </a:extLst>
          </p:cNvPr>
          <p:cNvSpPr txBox="1"/>
          <p:nvPr/>
        </p:nvSpPr>
        <p:spPr>
          <a:xfrm>
            <a:off x="767188" y="159640"/>
            <a:ext cx="592603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>
                <a:solidFill>
                  <a:schemeClr val="accent2">
                    <a:lumMod val="40000"/>
                    <a:lumOff val="60000"/>
                  </a:schemeClr>
                </a:solidFill>
                <a:latin typeface="Algerian" panose="04020705040A02060702" pitchFamily="82" charset="0"/>
              </a:rPr>
              <a:t>C.V RAMAN GLOBAL UNIVERSITY</a:t>
            </a:r>
            <a:endParaRPr lang="en-IN" sz="3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4EBDC7-39FB-2289-7337-E6C8243D532E}"/>
              </a:ext>
            </a:extLst>
          </p:cNvPr>
          <p:cNvSpPr txBox="1"/>
          <p:nvPr/>
        </p:nvSpPr>
        <p:spPr>
          <a:xfrm>
            <a:off x="1142037" y="819685"/>
            <a:ext cx="50668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sz="2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Experential Learning</a:t>
            </a:r>
            <a:r>
              <a:rPr lang="en-IN" sz="2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Case Study On</a:t>
            </a:r>
          </a:p>
          <a:p>
            <a:pPr algn="ctr"/>
            <a:r>
              <a:rPr lang="en-US" sz="2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Sentiment Analysis of Tweeter</a:t>
            </a: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D5CA72DE-3A47-C184-7707-4D27A71BC407}"/>
              </a:ext>
            </a:extLst>
          </p:cNvPr>
          <p:cNvSpPr/>
          <p:nvPr/>
        </p:nvSpPr>
        <p:spPr>
          <a:xfrm>
            <a:off x="7001564" y="242958"/>
            <a:ext cx="1837635" cy="1727200"/>
          </a:xfrm>
          <a:custGeom>
            <a:avLst/>
            <a:gdLst/>
            <a:ahLst/>
            <a:cxnLst/>
            <a:rect l="l" t="t" r="r" b="b"/>
            <a:pathLst>
              <a:path w="4201193" h="4212830">
                <a:moveTo>
                  <a:pt x="0" y="0"/>
                </a:moveTo>
                <a:lnTo>
                  <a:pt x="4201192" y="0"/>
                </a:lnTo>
                <a:lnTo>
                  <a:pt x="4201192" y="4212829"/>
                </a:lnTo>
                <a:lnTo>
                  <a:pt x="0" y="42128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10" r="-710"/>
            </a:stretch>
          </a:blipFill>
        </p:spPr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AE61BE-A5D9-3604-0D14-690AAC26B62C}"/>
              </a:ext>
            </a:extLst>
          </p:cNvPr>
          <p:cNvSpPr txBox="1"/>
          <p:nvPr/>
        </p:nvSpPr>
        <p:spPr>
          <a:xfrm>
            <a:off x="2428873" y="4425393"/>
            <a:ext cx="2602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UNDER THE GUIDANCE OF:</a:t>
            </a:r>
            <a:br>
              <a:rPr lang="en-US" sz="1200" b="1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en-US" sz="1200" b="1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SAROSH SIR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01118A-102A-61A6-354D-987863C7C787}"/>
              </a:ext>
            </a:extLst>
          </p:cNvPr>
          <p:cNvSpPr txBox="1"/>
          <p:nvPr/>
        </p:nvSpPr>
        <p:spPr>
          <a:xfrm>
            <a:off x="4387667" y="1910527"/>
            <a:ext cx="19635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FF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GROUP - 12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57161FF-F986-D706-7426-CAFDC56A38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739214"/>
              </p:ext>
            </p:extLst>
          </p:nvPr>
        </p:nvGraphicFramePr>
        <p:xfrm>
          <a:off x="948267" y="2430148"/>
          <a:ext cx="7010400" cy="15544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643201">
                  <a:extLst>
                    <a:ext uri="{9D8B030D-6E8A-4147-A177-3AD203B41FA5}">
                      <a16:colId xmlns:a16="http://schemas.microsoft.com/office/drawing/2014/main" val="228861335"/>
                    </a:ext>
                  </a:extLst>
                </a:gridCol>
                <a:gridCol w="1553715">
                  <a:extLst>
                    <a:ext uri="{9D8B030D-6E8A-4147-A177-3AD203B41FA5}">
                      <a16:colId xmlns:a16="http://schemas.microsoft.com/office/drawing/2014/main" val="3136262317"/>
                    </a:ext>
                  </a:extLst>
                </a:gridCol>
                <a:gridCol w="2406742">
                  <a:extLst>
                    <a:ext uri="{9D8B030D-6E8A-4147-A177-3AD203B41FA5}">
                      <a16:colId xmlns:a16="http://schemas.microsoft.com/office/drawing/2014/main" val="583332179"/>
                    </a:ext>
                  </a:extLst>
                </a:gridCol>
                <a:gridCol w="2406742">
                  <a:extLst>
                    <a:ext uri="{9D8B030D-6E8A-4147-A177-3AD203B41FA5}">
                      <a16:colId xmlns:a16="http://schemas.microsoft.com/office/drawing/2014/main" val="3303051605"/>
                    </a:ext>
                  </a:extLst>
                </a:gridCol>
              </a:tblGrid>
              <a:tr h="386450">
                <a:tc>
                  <a:txBody>
                    <a:bodyPr/>
                    <a:lstStyle/>
                    <a:p>
                      <a:r>
                        <a:rPr lang="en-IN" sz="1200" dirty="0"/>
                        <a:t>SL 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REGISTRATION 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CRANES REGISTRATION  NO.</a:t>
                      </a:r>
                      <a:endParaRPr lang="en-IN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353510"/>
                  </a:ext>
                </a:extLst>
              </a:tr>
              <a:tr h="231870">
                <a:tc>
                  <a:txBody>
                    <a:bodyPr/>
                    <a:lstStyle/>
                    <a:p>
                      <a:r>
                        <a:rPr lang="en-IN" sz="1200" b="1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N" sz="1200" b="1" dirty="0"/>
                        <a:t>Sahil Singh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/>
                        <a:t>2201020602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/>
                        <a:t>CL20250106019665113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5211375"/>
                  </a:ext>
                </a:extLst>
              </a:tr>
              <a:tr h="231870">
                <a:tc>
                  <a:txBody>
                    <a:bodyPr/>
                    <a:lstStyle/>
                    <a:p>
                      <a:r>
                        <a:rPr lang="en-IN" sz="1200" b="1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N" sz="1200" b="1" dirty="0"/>
                        <a:t>Suraj Verma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2201020749</a:t>
                      </a:r>
                      <a:endParaRPr lang="en-IN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/>
                        <a:t>CL2025010601899149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022793"/>
                  </a:ext>
                </a:extLst>
              </a:tr>
              <a:tr h="231870">
                <a:tc>
                  <a:txBody>
                    <a:bodyPr/>
                    <a:lstStyle/>
                    <a:p>
                      <a:r>
                        <a:rPr lang="en-IN" sz="1200" b="1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/>
                        <a:t>Sparsh </a:t>
                      </a:r>
                      <a:r>
                        <a:rPr lang="en-IN" sz="1200" b="1" dirty="0" err="1"/>
                        <a:t>Athghara</a:t>
                      </a:r>
                      <a:endParaRPr lang="en-IN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/>
                        <a:t>2201020421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/>
                        <a:t>CL202501060196941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598074"/>
                  </a:ext>
                </a:extLst>
              </a:tr>
              <a:tr h="231870">
                <a:tc>
                  <a:txBody>
                    <a:bodyPr/>
                    <a:lstStyle/>
                    <a:p>
                      <a:r>
                        <a:rPr lang="en-IN" sz="1200" b="1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N" sz="1200" b="1" dirty="0"/>
                        <a:t>Somiya Singh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/>
                        <a:t>2201020418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b="1" dirty="0"/>
                        <a:t>CL2025010601899149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5474359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77A4FDF-338B-B99C-35C5-4B5DD4A213D8}"/>
              </a:ext>
            </a:extLst>
          </p:cNvPr>
          <p:cNvSpPr txBox="1"/>
          <p:nvPr/>
        </p:nvSpPr>
        <p:spPr>
          <a:xfrm>
            <a:off x="1948467" y="1910527"/>
            <a:ext cx="1126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AI&amp;DS - 6</a:t>
            </a:r>
            <a:endParaRPr lang="en-IN" sz="16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1"/>
          <p:cNvSpPr/>
          <p:nvPr/>
        </p:nvSpPr>
        <p:spPr>
          <a:xfrm>
            <a:off x="1262270" y="3764930"/>
            <a:ext cx="763380" cy="766779"/>
          </a:xfrm>
          <a:prstGeom prst="ellipse">
            <a:avLst/>
          </a:prstGeom>
          <a:gradFill>
            <a:gsLst>
              <a:gs pos="0">
                <a:srgbClr val="8134EC">
                  <a:alpha val="50196"/>
                  <a:alpha val="49380"/>
                </a:srgbClr>
              </a:gs>
              <a:gs pos="77000">
                <a:srgbClr val="FFFFFF">
                  <a:alpha val="0"/>
                  <a:alpha val="49380"/>
                </a:srgbClr>
              </a:gs>
              <a:gs pos="100000">
                <a:srgbClr val="FFFFFF">
                  <a:alpha val="0"/>
                  <a:alpha val="4938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5" name="Google Shape;385;p31"/>
          <p:cNvSpPr txBox="1">
            <a:spLocks noGrp="1"/>
          </p:cNvSpPr>
          <p:nvPr>
            <p:ph type="title"/>
          </p:nvPr>
        </p:nvSpPr>
        <p:spPr>
          <a:xfrm>
            <a:off x="720000" y="-1664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  <a:sym typeface="Trispace"/>
              </a:rPr>
              <a:t>Table </a:t>
            </a: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Contents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  <a:sym typeface="Trispace"/>
            </a:endParaRPr>
          </a:p>
        </p:txBody>
      </p:sp>
      <p:sp>
        <p:nvSpPr>
          <p:cNvPr id="386" name="Google Shape;386;p31"/>
          <p:cNvSpPr txBox="1">
            <a:spLocks noGrp="1"/>
          </p:cNvSpPr>
          <p:nvPr>
            <p:ph type="title" idx="2"/>
          </p:nvPr>
        </p:nvSpPr>
        <p:spPr>
          <a:xfrm>
            <a:off x="1205120" y="3894801"/>
            <a:ext cx="877680" cy="5070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0" name="Google Shape;390;p31"/>
          <p:cNvSpPr txBox="1">
            <a:spLocks noGrp="1"/>
          </p:cNvSpPr>
          <p:nvPr>
            <p:ph type="subTitle" idx="1"/>
          </p:nvPr>
        </p:nvSpPr>
        <p:spPr>
          <a:xfrm>
            <a:off x="2054554" y="921715"/>
            <a:ext cx="2151900" cy="6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1" name="Google Shape;391;p31"/>
          <p:cNvSpPr txBox="1">
            <a:spLocks noGrp="1"/>
          </p:cNvSpPr>
          <p:nvPr>
            <p:ph type="subTitle" idx="6"/>
          </p:nvPr>
        </p:nvSpPr>
        <p:spPr>
          <a:xfrm>
            <a:off x="2092377" y="1909802"/>
            <a:ext cx="2151900" cy="6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Objectives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2" name="Google Shape;392;p31"/>
          <p:cNvSpPr txBox="1">
            <a:spLocks noGrp="1"/>
          </p:cNvSpPr>
          <p:nvPr>
            <p:ph type="subTitle" idx="7"/>
          </p:nvPr>
        </p:nvSpPr>
        <p:spPr>
          <a:xfrm>
            <a:off x="5854059" y="877776"/>
            <a:ext cx="2554988" cy="78738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3" name="Google Shape;393;p31"/>
          <p:cNvSpPr txBox="1">
            <a:spLocks noGrp="1"/>
          </p:cNvSpPr>
          <p:nvPr>
            <p:ph type="subTitle" idx="8"/>
          </p:nvPr>
        </p:nvSpPr>
        <p:spPr>
          <a:xfrm>
            <a:off x="5900988" y="1813539"/>
            <a:ext cx="2424966" cy="6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</a:p>
        </p:txBody>
      </p:sp>
      <p:sp>
        <p:nvSpPr>
          <p:cNvPr id="6" name="Google Shape;392;p31">
            <a:extLst>
              <a:ext uri="{FF2B5EF4-FFF2-40B4-BE49-F238E27FC236}">
                <a16:creationId xmlns:a16="http://schemas.microsoft.com/office/drawing/2014/main" id="{8C1045EE-3E35-D38A-86BB-BDB8D2723B10}"/>
              </a:ext>
            </a:extLst>
          </p:cNvPr>
          <p:cNvSpPr txBox="1">
            <a:spLocks/>
          </p:cNvSpPr>
          <p:nvPr/>
        </p:nvSpPr>
        <p:spPr>
          <a:xfrm>
            <a:off x="2174926" y="2868286"/>
            <a:ext cx="2475481" cy="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Approach</a:t>
            </a:r>
          </a:p>
        </p:txBody>
      </p:sp>
      <p:sp>
        <p:nvSpPr>
          <p:cNvPr id="8" name="Google Shape;392;p31">
            <a:extLst>
              <a:ext uri="{FF2B5EF4-FFF2-40B4-BE49-F238E27FC236}">
                <a16:creationId xmlns:a16="http://schemas.microsoft.com/office/drawing/2014/main" id="{4B852B4F-B1AF-D60C-294A-BBE3105A81E5}"/>
              </a:ext>
            </a:extLst>
          </p:cNvPr>
          <p:cNvSpPr txBox="1">
            <a:spLocks/>
          </p:cNvSpPr>
          <p:nvPr/>
        </p:nvSpPr>
        <p:spPr>
          <a:xfrm>
            <a:off x="5850398" y="2924208"/>
            <a:ext cx="2842413" cy="515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Output &amp; Evaluation</a:t>
            </a:r>
          </a:p>
          <a:p>
            <a:pPr marL="0" indent="0"/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Google Shape;392;p31">
            <a:extLst>
              <a:ext uri="{FF2B5EF4-FFF2-40B4-BE49-F238E27FC236}">
                <a16:creationId xmlns:a16="http://schemas.microsoft.com/office/drawing/2014/main" id="{A39AF89F-4183-0DC2-5C6A-DD5A10878FB1}"/>
              </a:ext>
            </a:extLst>
          </p:cNvPr>
          <p:cNvSpPr txBox="1">
            <a:spLocks/>
          </p:cNvSpPr>
          <p:nvPr/>
        </p:nvSpPr>
        <p:spPr>
          <a:xfrm>
            <a:off x="2098726" y="3722116"/>
            <a:ext cx="1687069" cy="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Visualisation  </a:t>
            </a:r>
          </a:p>
        </p:txBody>
      </p:sp>
      <p:sp>
        <p:nvSpPr>
          <p:cNvPr id="33" name="Google Shape;381;p31"/>
          <p:cNvSpPr/>
          <p:nvPr/>
        </p:nvSpPr>
        <p:spPr>
          <a:xfrm>
            <a:off x="4997094" y="877871"/>
            <a:ext cx="763380" cy="766779"/>
          </a:xfrm>
          <a:prstGeom prst="ellipse">
            <a:avLst/>
          </a:prstGeom>
          <a:gradFill>
            <a:gsLst>
              <a:gs pos="0">
                <a:srgbClr val="8134EC">
                  <a:alpha val="50196"/>
                  <a:alpha val="49380"/>
                </a:srgbClr>
              </a:gs>
              <a:gs pos="77000">
                <a:srgbClr val="FFFFFF">
                  <a:alpha val="0"/>
                  <a:alpha val="49380"/>
                </a:srgbClr>
              </a:gs>
              <a:gs pos="100000">
                <a:srgbClr val="FFFFFF">
                  <a:alpha val="0"/>
                  <a:alpha val="4938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Google Shape;386;p31"/>
          <p:cNvSpPr txBox="1">
            <a:spLocks noGrp="1"/>
          </p:cNvSpPr>
          <p:nvPr>
            <p:ph type="title" idx="2"/>
          </p:nvPr>
        </p:nvSpPr>
        <p:spPr>
          <a:xfrm>
            <a:off x="4939944" y="1007742"/>
            <a:ext cx="877680" cy="5070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Google Shape;381;p31"/>
          <p:cNvSpPr/>
          <p:nvPr/>
        </p:nvSpPr>
        <p:spPr>
          <a:xfrm>
            <a:off x="1262270" y="1906571"/>
            <a:ext cx="763380" cy="766779"/>
          </a:xfrm>
          <a:prstGeom prst="ellipse">
            <a:avLst/>
          </a:prstGeom>
          <a:gradFill>
            <a:gsLst>
              <a:gs pos="0">
                <a:srgbClr val="8134EC">
                  <a:alpha val="50196"/>
                  <a:alpha val="49380"/>
                </a:srgbClr>
              </a:gs>
              <a:gs pos="77000">
                <a:srgbClr val="FFFFFF">
                  <a:alpha val="0"/>
                  <a:alpha val="49380"/>
                </a:srgbClr>
              </a:gs>
              <a:gs pos="100000">
                <a:srgbClr val="FFFFFF">
                  <a:alpha val="0"/>
                  <a:alpha val="4938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Google Shape;386;p31"/>
          <p:cNvSpPr txBox="1">
            <a:spLocks noGrp="1"/>
          </p:cNvSpPr>
          <p:nvPr>
            <p:ph type="title" idx="2"/>
          </p:nvPr>
        </p:nvSpPr>
        <p:spPr>
          <a:xfrm>
            <a:off x="1204430" y="2036442"/>
            <a:ext cx="877680" cy="5070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Google Shape;381;p31"/>
          <p:cNvSpPr/>
          <p:nvPr/>
        </p:nvSpPr>
        <p:spPr>
          <a:xfrm>
            <a:off x="4997094" y="1758950"/>
            <a:ext cx="763380" cy="766779"/>
          </a:xfrm>
          <a:prstGeom prst="ellipse">
            <a:avLst/>
          </a:prstGeom>
          <a:gradFill>
            <a:gsLst>
              <a:gs pos="0">
                <a:srgbClr val="8134EC">
                  <a:alpha val="50196"/>
                  <a:alpha val="49380"/>
                </a:srgbClr>
              </a:gs>
              <a:gs pos="77000">
                <a:srgbClr val="FFFFFF">
                  <a:alpha val="0"/>
                  <a:alpha val="49380"/>
                </a:srgbClr>
              </a:gs>
              <a:gs pos="100000">
                <a:srgbClr val="FFFFFF">
                  <a:alpha val="0"/>
                  <a:alpha val="4938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Google Shape;386;p31"/>
          <p:cNvSpPr txBox="1">
            <a:spLocks noGrp="1"/>
          </p:cNvSpPr>
          <p:nvPr>
            <p:ph type="title" idx="2"/>
          </p:nvPr>
        </p:nvSpPr>
        <p:spPr>
          <a:xfrm>
            <a:off x="4939944" y="1888821"/>
            <a:ext cx="877680" cy="5070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Google Shape;381;p31"/>
          <p:cNvSpPr/>
          <p:nvPr/>
        </p:nvSpPr>
        <p:spPr>
          <a:xfrm>
            <a:off x="1262270" y="2841658"/>
            <a:ext cx="763380" cy="766779"/>
          </a:xfrm>
          <a:prstGeom prst="ellipse">
            <a:avLst/>
          </a:prstGeom>
          <a:gradFill>
            <a:gsLst>
              <a:gs pos="0">
                <a:srgbClr val="8134EC">
                  <a:alpha val="50196"/>
                  <a:alpha val="49380"/>
                </a:srgbClr>
              </a:gs>
              <a:gs pos="77000">
                <a:srgbClr val="FFFFFF">
                  <a:alpha val="0"/>
                  <a:alpha val="49380"/>
                </a:srgbClr>
              </a:gs>
              <a:gs pos="100000">
                <a:srgbClr val="FFFFFF">
                  <a:alpha val="0"/>
                  <a:alpha val="4938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Google Shape;386;p31"/>
          <p:cNvSpPr txBox="1">
            <a:spLocks noGrp="1"/>
          </p:cNvSpPr>
          <p:nvPr>
            <p:ph type="title" idx="2"/>
          </p:nvPr>
        </p:nvSpPr>
        <p:spPr>
          <a:xfrm>
            <a:off x="1205120" y="2950836"/>
            <a:ext cx="877680" cy="5070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Google Shape;381;p31"/>
          <p:cNvSpPr/>
          <p:nvPr/>
        </p:nvSpPr>
        <p:spPr>
          <a:xfrm>
            <a:off x="4997094" y="2749550"/>
            <a:ext cx="763380" cy="766779"/>
          </a:xfrm>
          <a:prstGeom prst="ellipse">
            <a:avLst/>
          </a:prstGeom>
          <a:gradFill>
            <a:gsLst>
              <a:gs pos="0">
                <a:srgbClr val="8134EC">
                  <a:alpha val="50196"/>
                  <a:alpha val="49380"/>
                </a:srgbClr>
              </a:gs>
              <a:gs pos="77000">
                <a:srgbClr val="FFFFFF">
                  <a:alpha val="0"/>
                  <a:alpha val="49380"/>
                </a:srgbClr>
              </a:gs>
              <a:gs pos="100000">
                <a:srgbClr val="FFFFFF">
                  <a:alpha val="0"/>
                  <a:alpha val="4938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Google Shape;386;p31"/>
          <p:cNvSpPr txBox="1">
            <a:spLocks noGrp="1"/>
          </p:cNvSpPr>
          <p:nvPr>
            <p:ph type="title" idx="2"/>
          </p:nvPr>
        </p:nvSpPr>
        <p:spPr>
          <a:xfrm>
            <a:off x="4939944" y="2852009"/>
            <a:ext cx="877680" cy="5070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Google Shape;381;p31"/>
          <p:cNvSpPr/>
          <p:nvPr/>
        </p:nvSpPr>
        <p:spPr>
          <a:xfrm>
            <a:off x="1262270" y="992171"/>
            <a:ext cx="763380" cy="766779"/>
          </a:xfrm>
          <a:prstGeom prst="ellipse">
            <a:avLst/>
          </a:prstGeom>
          <a:gradFill>
            <a:gsLst>
              <a:gs pos="0">
                <a:srgbClr val="8134EC">
                  <a:alpha val="50196"/>
                  <a:alpha val="49380"/>
                </a:srgbClr>
              </a:gs>
              <a:gs pos="77000">
                <a:srgbClr val="FFFFFF">
                  <a:alpha val="0"/>
                  <a:alpha val="49380"/>
                </a:srgbClr>
              </a:gs>
              <a:gs pos="100000">
                <a:srgbClr val="FFFFFF">
                  <a:alpha val="0"/>
                  <a:alpha val="4938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Google Shape;386;p31"/>
          <p:cNvSpPr txBox="1">
            <a:spLocks noGrp="1"/>
          </p:cNvSpPr>
          <p:nvPr>
            <p:ph type="title" idx="2"/>
          </p:nvPr>
        </p:nvSpPr>
        <p:spPr>
          <a:xfrm>
            <a:off x="1205120" y="1122042"/>
            <a:ext cx="877680" cy="5070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Google Shape;381;p31"/>
          <p:cNvSpPr/>
          <p:nvPr/>
        </p:nvSpPr>
        <p:spPr>
          <a:xfrm>
            <a:off x="4997094" y="3686207"/>
            <a:ext cx="763380" cy="766779"/>
          </a:xfrm>
          <a:prstGeom prst="ellipse">
            <a:avLst/>
          </a:prstGeom>
          <a:gradFill>
            <a:gsLst>
              <a:gs pos="0">
                <a:srgbClr val="8134EC">
                  <a:alpha val="50196"/>
                  <a:alpha val="49380"/>
                </a:srgbClr>
              </a:gs>
              <a:gs pos="77000">
                <a:srgbClr val="FFFFFF">
                  <a:alpha val="0"/>
                  <a:alpha val="49380"/>
                </a:srgbClr>
              </a:gs>
              <a:gs pos="100000">
                <a:srgbClr val="FFFFFF">
                  <a:alpha val="0"/>
                  <a:alpha val="4938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Google Shape;386;p31"/>
          <p:cNvSpPr txBox="1">
            <a:spLocks noGrp="1"/>
          </p:cNvSpPr>
          <p:nvPr>
            <p:ph type="title" idx="2"/>
          </p:nvPr>
        </p:nvSpPr>
        <p:spPr>
          <a:xfrm>
            <a:off x="4939944" y="3790678"/>
            <a:ext cx="877680" cy="5070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Google Shape;392;p31">
            <a:extLst>
              <a:ext uri="{FF2B5EF4-FFF2-40B4-BE49-F238E27FC236}">
                <a16:creationId xmlns:a16="http://schemas.microsoft.com/office/drawing/2014/main" id="{A39AF89F-4183-0DC2-5C6A-DD5A10878FB1}"/>
              </a:ext>
            </a:extLst>
          </p:cNvPr>
          <p:cNvSpPr txBox="1">
            <a:spLocks/>
          </p:cNvSpPr>
          <p:nvPr/>
        </p:nvSpPr>
        <p:spPr>
          <a:xfrm>
            <a:off x="5817624" y="3892617"/>
            <a:ext cx="2016074" cy="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Future Work</a:t>
            </a:r>
          </a:p>
          <a:p>
            <a:pPr marL="0" indent="0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8" name="Google Shape;381;p31"/>
          <p:cNvSpPr/>
          <p:nvPr/>
        </p:nvSpPr>
        <p:spPr>
          <a:xfrm>
            <a:off x="2960939" y="4297210"/>
            <a:ext cx="763380" cy="766779"/>
          </a:xfrm>
          <a:prstGeom prst="ellipse">
            <a:avLst/>
          </a:prstGeom>
          <a:gradFill>
            <a:gsLst>
              <a:gs pos="0">
                <a:srgbClr val="8134EC">
                  <a:alpha val="50196"/>
                  <a:alpha val="49380"/>
                </a:srgbClr>
              </a:gs>
              <a:gs pos="77000">
                <a:srgbClr val="FFFFFF">
                  <a:alpha val="0"/>
                  <a:alpha val="49380"/>
                </a:srgbClr>
              </a:gs>
              <a:gs pos="100000">
                <a:srgbClr val="FFFFFF">
                  <a:alpha val="0"/>
                  <a:alpha val="4938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Google Shape;386;p31"/>
          <p:cNvSpPr txBox="1">
            <a:spLocks noGrp="1"/>
          </p:cNvSpPr>
          <p:nvPr>
            <p:ph type="title" idx="2"/>
          </p:nvPr>
        </p:nvSpPr>
        <p:spPr>
          <a:xfrm>
            <a:off x="2908115" y="4447775"/>
            <a:ext cx="877680" cy="5070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Google Shape;392;p31">
            <a:extLst>
              <a:ext uri="{FF2B5EF4-FFF2-40B4-BE49-F238E27FC236}">
                <a16:creationId xmlns:a16="http://schemas.microsoft.com/office/drawing/2014/main" id="{A39AF89F-4183-0DC2-5C6A-DD5A10878FB1}"/>
              </a:ext>
            </a:extLst>
          </p:cNvPr>
          <p:cNvSpPr txBox="1">
            <a:spLocks/>
          </p:cNvSpPr>
          <p:nvPr/>
        </p:nvSpPr>
        <p:spPr>
          <a:xfrm>
            <a:off x="3801550" y="4364596"/>
            <a:ext cx="2016074" cy="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Trispace"/>
                <a:ea typeface="Trispace"/>
                <a:cs typeface="Trispace"/>
                <a:sym typeface="Trispace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" grpId="0"/>
      <p:bldP spid="34" grpId="0"/>
      <p:bldP spid="36" grpId="0"/>
      <p:bldP spid="38" grpId="0"/>
      <p:bldP spid="40" grpId="0"/>
      <p:bldP spid="42" grpId="0"/>
      <p:bldP spid="44" grpId="0"/>
      <p:bldP spid="46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32"/>
          <p:cNvSpPr txBox="1">
            <a:spLocks noGrp="1"/>
          </p:cNvSpPr>
          <p:nvPr>
            <p:ph type="title"/>
          </p:nvPr>
        </p:nvSpPr>
        <p:spPr>
          <a:xfrm>
            <a:off x="123679" y="912836"/>
            <a:ext cx="4383112" cy="60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a Sentiment Analysis?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" name="Google Shape;399;p32"/>
          <p:cNvSpPr txBox="1">
            <a:spLocks noGrp="1"/>
          </p:cNvSpPr>
          <p:nvPr>
            <p:ph type="body" idx="1"/>
          </p:nvPr>
        </p:nvSpPr>
        <p:spPr>
          <a:xfrm>
            <a:off x="82887" y="1535814"/>
            <a:ext cx="5164974" cy="34997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>
              <a:buNone/>
            </a:pPr>
            <a:r>
              <a:rPr lang="en-US" sz="1600" dirty="0">
                <a:effectLst/>
                <a:latin typeface="Times New Roman" panose="02020603050405020304" pitchFamily="18" charset="0"/>
                <a:ea typeface="Trebuchet MS" panose="020B0603020202020204" pitchFamily="34" charset="0"/>
                <a:cs typeface="Times New Roman" panose="02020603050405020304" pitchFamily="18" charset="0"/>
              </a:rPr>
              <a:t>Sentiment Analysis is a natural language processing (NLP) technique used to determine the emotional tone behind a body of text. It categorizes sentiments as Positive, Negative, Neutral, or sometimes more nuanced emotions</a:t>
            </a:r>
            <a:endParaRPr lang="en-IN" sz="1600" dirty="0">
              <a:effectLst/>
              <a:latin typeface="Times New Roman" panose="02020603050405020304" pitchFamily="18" charset="0"/>
              <a:ea typeface="Trebuchet MS" panose="020B0603020202020204" pitchFamily="34" charset="0"/>
              <a:cs typeface="Times New Roman" panose="02020603050405020304" pitchFamily="18" charset="0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1600" dirty="0">
                <a:effectLst/>
                <a:latin typeface="Times New Roman" panose="02020603050405020304" pitchFamily="18" charset="0"/>
                <a:ea typeface="Trebuchet MS" panose="020B0603020202020204" pitchFamily="34" charset="0"/>
                <a:cs typeface="Times New Roman" panose="02020603050405020304" pitchFamily="18" charset="0"/>
              </a:rPr>
              <a:t>Sentiment Analysis helps understand the emotional stance of people towards a topic, product, or event, making it valuable in fields like marketing, customer service, and public relations.</a:t>
            </a:r>
            <a:endParaRPr lang="en-IN" sz="1600" dirty="0">
              <a:effectLst/>
              <a:latin typeface="Times New Roman" panose="02020603050405020304" pitchFamily="18" charset="0"/>
              <a:ea typeface="Trebuchet MS" panose="020B0603020202020204" pitchFamily="34" charset="0"/>
              <a:cs typeface="Times New Roman" panose="02020603050405020304" pitchFamily="18" charset="0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2F147A-C36A-0CE5-C973-9A1087FF5444}"/>
              </a:ext>
            </a:extLst>
          </p:cNvPr>
          <p:cNvSpPr txBox="1"/>
          <p:nvPr/>
        </p:nvSpPr>
        <p:spPr>
          <a:xfrm>
            <a:off x="3194332" y="178098"/>
            <a:ext cx="33423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INTRODUCTION</a:t>
            </a:r>
            <a:endParaRPr lang="en-IN" sz="3200" b="1" dirty="0">
              <a:solidFill>
                <a:schemeClr val="tx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6957CDC-31DC-40C4-BA38-98177861309B}"/>
              </a:ext>
            </a:extLst>
          </p:cNvPr>
          <p:cNvSpPr/>
          <p:nvPr/>
        </p:nvSpPr>
        <p:spPr>
          <a:xfrm>
            <a:off x="5247861" y="912836"/>
            <a:ext cx="3772460" cy="3430564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Google Shape;1338;p51"/>
          <p:cNvSpPr txBox="1">
            <a:spLocks noGrp="1"/>
          </p:cNvSpPr>
          <p:nvPr>
            <p:ph type="body" idx="1"/>
          </p:nvPr>
        </p:nvSpPr>
        <p:spPr>
          <a:xfrm>
            <a:off x="579322" y="800753"/>
            <a:ext cx="8290358" cy="35602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sng" strike="noStrike" cap="none" normalizeH="0" baseline="0" dirty="0">
                <a:ln>
                  <a:noFill/>
                </a:ln>
                <a:solidFill>
                  <a:srgbClr val="EEECE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Challenges in Traditional Estimation Methods:</a:t>
            </a:r>
            <a:br>
              <a:rPr kumimoji="0" lang="en-US" altLang="en-US" sz="1400" b="1" i="0" u="sng" strike="noStrike" cap="none" normalizeH="0" baseline="0" dirty="0">
                <a:ln>
                  <a:noFill/>
                </a:ln>
                <a:solidFill>
                  <a:srgbClr val="EEECE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endParaRPr kumimoji="0" lang="en-US" altLang="en-US" sz="1400" b="1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EEECE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Companies increasingly rely on customer feedback from social media to understand public opinion about their products and services.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EEECE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With access to vast amounts of tweets and reviews, there is a need for a solution that can effectively analyze sentiment in real-time.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en-US" altLang="en-US" sz="1400" b="0" i="0" u="sng" strike="noStrike" cap="none" normalizeH="0" baseline="0" dirty="0">
                <a:ln>
                  <a:noFill/>
                </a:ln>
                <a:solidFill>
                  <a:srgbClr val="EEECE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 challenge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EEECE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to use machine learning models to perform sentiment analysis on this data, identifying Positive, Negative, and Neutral sentiments.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EEECE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Analyzing public sentiment on social media, especially on platforms like Twitter, is challenging due to the variety and complexity of language.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EEECE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Organizations want to understand how users feel about their products, services, or trends in real-time.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kumimoji="0" lang="en-US" altLang="en-US" sz="1400" b="0" i="0" u="sng" strike="noStrike" cap="none" normalizeH="0" baseline="0" dirty="0">
                <a:ln>
                  <a:noFill/>
                </a:ln>
                <a:solidFill>
                  <a:srgbClr val="EEECE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Goal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EEECE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Enable the company to gain actionable insights from this analysis to improve products, enhance customer service, and respond proactively to emerging customer needs.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9" name="Google Shape;1339;p51"/>
          <p:cNvSpPr txBox="1">
            <a:spLocks noGrp="1"/>
          </p:cNvSpPr>
          <p:nvPr>
            <p:ph type="title"/>
          </p:nvPr>
        </p:nvSpPr>
        <p:spPr>
          <a:xfrm>
            <a:off x="2334449" y="170850"/>
            <a:ext cx="489634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3CD2DEE-B19B-3509-842E-BAD2E053B43B}"/>
              </a:ext>
            </a:extLst>
          </p:cNvPr>
          <p:cNvGrpSpPr>
            <a:grpSpLocks/>
          </p:cNvGrpSpPr>
          <p:nvPr/>
        </p:nvGrpSpPr>
        <p:grpSpPr>
          <a:xfrm>
            <a:off x="16544290" y="8519160"/>
            <a:ext cx="584200" cy="581025"/>
            <a:chOff x="0" y="0"/>
            <a:chExt cx="584200" cy="581025"/>
          </a:xfrm>
        </p:grpSpPr>
        <p:pic>
          <p:nvPicPr>
            <p:cNvPr id="4" name="Image 51">
              <a:extLst>
                <a:ext uri="{FF2B5EF4-FFF2-40B4-BE49-F238E27FC236}">
                  <a16:creationId xmlns:a16="http://schemas.microsoft.com/office/drawing/2014/main" id="{1AF5F2B1-4508-00C7-7C24-3A8766119CB7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6473" y="168139"/>
              <a:ext cx="334274" cy="243537"/>
            </a:xfrm>
            <a:prstGeom prst="rect">
              <a:avLst/>
            </a:prstGeom>
          </p:spPr>
        </p:pic>
        <p:sp>
          <p:nvSpPr>
            <p:cNvPr id="5" name="Graphic 52">
              <a:extLst>
                <a:ext uri="{FF2B5EF4-FFF2-40B4-BE49-F238E27FC236}">
                  <a16:creationId xmlns:a16="http://schemas.microsoft.com/office/drawing/2014/main" id="{B44E695C-E882-256A-0142-E711B5B96CE6}"/>
                </a:ext>
              </a:extLst>
            </p:cNvPr>
            <p:cNvSpPr/>
            <p:nvPr/>
          </p:nvSpPr>
          <p:spPr>
            <a:xfrm>
              <a:off x="10366" y="10366"/>
              <a:ext cx="563880" cy="560070"/>
            </a:xfrm>
            <a:custGeom>
              <a:avLst/>
              <a:gdLst/>
              <a:ahLst/>
              <a:cxnLst/>
              <a:rect l="l" t="t" r="r" b="b"/>
              <a:pathLst>
                <a:path w="563880" h="560070">
                  <a:moveTo>
                    <a:pt x="563261" y="279896"/>
                  </a:moveTo>
                  <a:lnTo>
                    <a:pt x="559594" y="234522"/>
                  </a:lnTo>
                  <a:lnTo>
                    <a:pt x="548981" y="191468"/>
                  </a:lnTo>
                  <a:lnTo>
                    <a:pt x="531999" y="151315"/>
                  </a:lnTo>
                  <a:lnTo>
                    <a:pt x="509226" y="114639"/>
                  </a:lnTo>
                  <a:lnTo>
                    <a:pt x="481240" y="82020"/>
                  </a:lnTo>
                  <a:lnTo>
                    <a:pt x="448621" y="54034"/>
                  </a:lnTo>
                  <a:lnTo>
                    <a:pt x="411945" y="31261"/>
                  </a:lnTo>
                  <a:lnTo>
                    <a:pt x="371792" y="14279"/>
                  </a:lnTo>
                  <a:lnTo>
                    <a:pt x="328739" y="3666"/>
                  </a:lnTo>
                  <a:lnTo>
                    <a:pt x="283364" y="0"/>
                  </a:lnTo>
                  <a:lnTo>
                    <a:pt x="279896" y="0"/>
                  </a:lnTo>
                  <a:lnTo>
                    <a:pt x="234522" y="3666"/>
                  </a:lnTo>
                  <a:lnTo>
                    <a:pt x="191468" y="14279"/>
                  </a:lnTo>
                  <a:lnTo>
                    <a:pt x="151315" y="31261"/>
                  </a:lnTo>
                  <a:lnTo>
                    <a:pt x="114639" y="54034"/>
                  </a:lnTo>
                  <a:lnTo>
                    <a:pt x="82020" y="82020"/>
                  </a:lnTo>
                  <a:lnTo>
                    <a:pt x="54034" y="114639"/>
                  </a:lnTo>
                  <a:lnTo>
                    <a:pt x="31261" y="151315"/>
                  </a:lnTo>
                  <a:lnTo>
                    <a:pt x="14279" y="191468"/>
                  </a:lnTo>
                  <a:lnTo>
                    <a:pt x="3666" y="234522"/>
                  </a:lnTo>
                  <a:lnTo>
                    <a:pt x="0" y="279896"/>
                  </a:lnTo>
                  <a:lnTo>
                    <a:pt x="3666" y="325271"/>
                  </a:lnTo>
                  <a:lnTo>
                    <a:pt x="14279" y="368324"/>
                  </a:lnTo>
                  <a:lnTo>
                    <a:pt x="31261" y="408477"/>
                  </a:lnTo>
                  <a:lnTo>
                    <a:pt x="54034" y="445153"/>
                  </a:lnTo>
                  <a:lnTo>
                    <a:pt x="82020" y="477772"/>
                  </a:lnTo>
                  <a:lnTo>
                    <a:pt x="114639" y="505758"/>
                  </a:lnTo>
                  <a:lnTo>
                    <a:pt x="151315" y="528531"/>
                  </a:lnTo>
                  <a:lnTo>
                    <a:pt x="191468" y="545513"/>
                  </a:lnTo>
                  <a:lnTo>
                    <a:pt x="234522" y="556126"/>
                  </a:lnTo>
                  <a:lnTo>
                    <a:pt x="279896" y="559793"/>
                  </a:lnTo>
                  <a:lnTo>
                    <a:pt x="283364" y="559793"/>
                  </a:lnTo>
                  <a:lnTo>
                    <a:pt x="328739" y="556126"/>
                  </a:lnTo>
                  <a:lnTo>
                    <a:pt x="371792" y="545513"/>
                  </a:lnTo>
                  <a:lnTo>
                    <a:pt x="411945" y="528531"/>
                  </a:lnTo>
                  <a:lnTo>
                    <a:pt x="448621" y="505758"/>
                  </a:lnTo>
                  <a:lnTo>
                    <a:pt x="481240" y="477772"/>
                  </a:lnTo>
                  <a:lnTo>
                    <a:pt x="509226" y="445153"/>
                  </a:lnTo>
                  <a:lnTo>
                    <a:pt x="531999" y="408477"/>
                  </a:lnTo>
                  <a:lnTo>
                    <a:pt x="548981" y="368324"/>
                  </a:lnTo>
                  <a:lnTo>
                    <a:pt x="559594" y="325271"/>
                  </a:lnTo>
                  <a:lnTo>
                    <a:pt x="563261" y="279896"/>
                  </a:lnTo>
                  <a:close/>
                </a:path>
              </a:pathLst>
            </a:custGeom>
            <a:ln w="20733">
              <a:solidFill>
                <a:srgbClr val="01B575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IN"/>
            </a:p>
          </p:txBody>
        </p:sp>
      </p:grpSp>
      <p:sp>
        <p:nvSpPr>
          <p:cNvPr id="7" name="Rectangle 9">
            <a:extLst>
              <a:ext uri="{FF2B5EF4-FFF2-40B4-BE49-F238E27FC236}">
                <a16:creationId xmlns:a16="http://schemas.microsoft.com/office/drawing/2014/main" id="{612D4A1C-2335-6049-1943-AA9903F7F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7877012-6C81-DDC6-E81A-11C2695D75CF}"/>
              </a:ext>
            </a:extLst>
          </p:cNvPr>
          <p:cNvGrpSpPr>
            <a:grpSpLocks/>
          </p:cNvGrpSpPr>
          <p:nvPr/>
        </p:nvGrpSpPr>
        <p:grpSpPr>
          <a:xfrm>
            <a:off x="16544290" y="8519160"/>
            <a:ext cx="584200" cy="581025"/>
            <a:chOff x="0" y="0"/>
            <a:chExt cx="584200" cy="581025"/>
          </a:xfrm>
        </p:grpSpPr>
        <p:pic>
          <p:nvPicPr>
            <p:cNvPr id="9" name="Image 51">
              <a:extLst>
                <a:ext uri="{FF2B5EF4-FFF2-40B4-BE49-F238E27FC236}">
                  <a16:creationId xmlns:a16="http://schemas.microsoft.com/office/drawing/2014/main" id="{3C051BCE-8166-A062-B096-7EC8DFF60E9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6473" y="168139"/>
              <a:ext cx="334274" cy="243537"/>
            </a:xfrm>
            <a:prstGeom prst="rect">
              <a:avLst/>
            </a:prstGeom>
          </p:spPr>
        </p:pic>
        <p:sp>
          <p:nvSpPr>
            <p:cNvPr id="10" name="Graphic 52">
              <a:extLst>
                <a:ext uri="{FF2B5EF4-FFF2-40B4-BE49-F238E27FC236}">
                  <a16:creationId xmlns:a16="http://schemas.microsoft.com/office/drawing/2014/main" id="{5E2F2EE0-3E63-A9E2-0377-6BC0A5B6A54B}"/>
                </a:ext>
              </a:extLst>
            </p:cNvPr>
            <p:cNvSpPr/>
            <p:nvPr/>
          </p:nvSpPr>
          <p:spPr>
            <a:xfrm>
              <a:off x="10366" y="10366"/>
              <a:ext cx="563880" cy="560070"/>
            </a:xfrm>
            <a:custGeom>
              <a:avLst/>
              <a:gdLst/>
              <a:ahLst/>
              <a:cxnLst/>
              <a:rect l="l" t="t" r="r" b="b"/>
              <a:pathLst>
                <a:path w="563880" h="560070">
                  <a:moveTo>
                    <a:pt x="563261" y="279896"/>
                  </a:moveTo>
                  <a:lnTo>
                    <a:pt x="559594" y="234522"/>
                  </a:lnTo>
                  <a:lnTo>
                    <a:pt x="548981" y="191468"/>
                  </a:lnTo>
                  <a:lnTo>
                    <a:pt x="531999" y="151315"/>
                  </a:lnTo>
                  <a:lnTo>
                    <a:pt x="509226" y="114639"/>
                  </a:lnTo>
                  <a:lnTo>
                    <a:pt x="481240" y="82020"/>
                  </a:lnTo>
                  <a:lnTo>
                    <a:pt x="448621" y="54034"/>
                  </a:lnTo>
                  <a:lnTo>
                    <a:pt x="411945" y="31261"/>
                  </a:lnTo>
                  <a:lnTo>
                    <a:pt x="371792" y="14279"/>
                  </a:lnTo>
                  <a:lnTo>
                    <a:pt x="328739" y="3666"/>
                  </a:lnTo>
                  <a:lnTo>
                    <a:pt x="283364" y="0"/>
                  </a:lnTo>
                  <a:lnTo>
                    <a:pt x="279896" y="0"/>
                  </a:lnTo>
                  <a:lnTo>
                    <a:pt x="234522" y="3666"/>
                  </a:lnTo>
                  <a:lnTo>
                    <a:pt x="191468" y="14279"/>
                  </a:lnTo>
                  <a:lnTo>
                    <a:pt x="151315" y="31261"/>
                  </a:lnTo>
                  <a:lnTo>
                    <a:pt x="114639" y="54034"/>
                  </a:lnTo>
                  <a:lnTo>
                    <a:pt x="82020" y="82020"/>
                  </a:lnTo>
                  <a:lnTo>
                    <a:pt x="54034" y="114639"/>
                  </a:lnTo>
                  <a:lnTo>
                    <a:pt x="31261" y="151315"/>
                  </a:lnTo>
                  <a:lnTo>
                    <a:pt x="14279" y="191468"/>
                  </a:lnTo>
                  <a:lnTo>
                    <a:pt x="3666" y="234522"/>
                  </a:lnTo>
                  <a:lnTo>
                    <a:pt x="0" y="279896"/>
                  </a:lnTo>
                  <a:lnTo>
                    <a:pt x="3666" y="325271"/>
                  </a:lnTo>
                  <a:lnTo>
                    <a:pt x="14279" y="368324"/>
                  </a:lnTo>
                  <a:lnTo>
                    <a:pt x="31261" y="408477"/>
                  </a:lnTo>
                  <a:lnTo>
                    <a:pt x="54034" y="445153"/>
                  </a:lnTo>
                  <a:lnTo>
                    <a:pt x="82020" y="477772"/>
                  </a:lnTo>
                  <a:lnTo>
                    <a:pt x="114639" y="505758"/>
                  </a:lnTo>
                  <a:lnTo>
                    <a:pt x="151315" y="528531"/>
                  </a:lnTo>
                  <a:lnTo>
                    <a:pt x="191468" y="545513"/>
                  </a:lnTo>
                  <a:lnTo>
                    <a:pt x="234522" y="556126"/>
                  </a:lnTo>
                  <a:lnTo>
                    <a:pt x="279896" y="559793"/>
                  </a:lnTo>
                  <a:lnTo>
                    <a:pt x="283364" y="559793"/>
                  </a:lnTo>
                  <a:lnTo>
                    <a:pt x="328739" y="556126"/>
                  </a:lnTo>
                  <a:lnTo>
                    <a:pt x="371792" y="545513"/>
                  </a:lnTo>
                  <a:lnTo>
                    <a:pt x="411945" y="528531"/>
                  </a:lnTo>
                  <a:lnTo>
                    <a:pt x="448621" y="505758"/>
                  </a:lnTo>
                  <a:lnTo>
                    <a:pt x="481240" y="477772"/>
                  </a:lnTo>
                  <a:lnTo>
                    <a:pt x="509226" y="445153"/>
                  </a:lnTo>
                  <a:lnTo>
                    <a:pt x="531999" y="408477"/>
                  </a:lnTo>
                  <a:lnTo>
                    <a:pt x="548981" y="368324"/>
                  </a:lnTo>
                  <a:lnTo>
                    <a:pt x="559594" y="325271"/>
                  </a:lnTo>
                  <a:lnTo>
                    <a:pt x="563261" y="279896"/>
                  </a:lnTo>
                  <a:close/>
                </a:path>
              </a:pathLst>
            </a:custGeom>
            <a:ln w="20733">
              <a:solidFill>
                <a:srgbClr val="01B575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IN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35"/>
          <p:cNvSpPr txBox="1">
            <a:spLocks noGrp="1"/>
          </p:cNvSpPr>
          <p:nvPr>
            <p:ph type="title"/>
          </p:nvPr>
        </p:nvSpPr>
        <p:spPr>
          <a:xfrm>
            <a:off x="720075" y="1877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OBJECTIVES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8" name="Google Shape;478;p35"/>
          <p:cNvSpPr txBox="1">
            <a:spLocks noGrp="1"/>
          </p:cNvSpPr>
          <p:nvPr>
            <p:ph type="subTitle" idx="1"/>
          </p:nvPr>
        </p:nvSpPr>
        <p:spPr>
          <a:xfrm>
            <a:off x="546797" y="2402049"/>
            <a:ext cx="2421490" cy="16494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Accurately Analyze Sentiment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 a machine learning model that can accurately analyze the sentiment from the given text input.</a:t>
            </a:r>
          </a:p>
          <a:p>
            <a:pPr marL="0" lvl="0" indent="0"/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9" name="Google Shape;479;p35"/>
          <p:cNvSpPr txBox="1">
            <a:spLocks noGrp="1"/>
          </p:cNvSpPr>
          <p:nvPr>
            <p:ph type="subTitle" idx="2"/>
          </p:nvPr>
        </p:nvSpPr>
        <p:spPr>
          <a:xfrm>
            <a:off x="3333542" y="2440389"/>
            <a:ext cx="2394900" cy="17658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User-Friendly Model: </a:t>
            </a:r>
            <a:b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Build a predictive model that is both accurate and easy to use, which can be implemented in a practical way and can help companies get insights to improve its products</a:t>
            </a:r>
            <a:endParaRPr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0" name="Google Shape;480;p35"/>
          <p:cNvSpPr txBox="1">
            <a:spLocks noGrp="1"/>
          </p:cNvSpPr>
          <p:nvPr>
            <p:ph type="subTitle" idx="3"/>
          </p:nvPr>
        </p:nvSpPr>
        <p:spPr>
          <a:xfrm>
            <a:off x="6186313" y="2479420"/>
            <a:ext cx="2394900" cy="145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 a Visualization Tool: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Offer an accessible interface (web app) that allows users to enter text or tweet about there experience with a product and find the sentiment behind the text.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4" name="Google Shape;484;p35"/>
          <p:cNvSpPr/>
          <p:nvPr/>
        </p:nvSpPr>
        <p:spPr>
          <a:xfrm>
            <a:off x="1151002" y="1131139"/>
            <a:ext cx="1044900" cy="1044900"/>
          </a:xfrm>
          <a:prstGeom prst="ellipse">
            <a:avLst/>
          </a:prstGeom>
          <a:gradFill>
            <a:gsLst>
              <a:gs pos="0">
                <a:srgbClr val="8134EC">
                  <a:alpha val="50196"/>
                  <a:alpha val="49380"/>
                </a:srgbClr>
              </a:gs>
              <a:gs pos="77000">
                <a:srgbClr val="FFFFFF">
                  <a:alpha val="0"/>
                  <a:alpha val="49380"/>
                </a:srgbClr>
              </a:gs>
              <a:gs pos="100000">
                <a:srgbClr val="FFFFFF">
                  <a:alpha val="0"/>
                  <a:alpha val="4938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5" name="Google Shape;485;p35"/>
          <p:cNvSpPr/>
          <p:nvPr/>
        </p:nvSpPr>
        <p:spPr>
          <a:xfrm>
            <a:off x="4020673" y="1131139"/>
            <a:ext cx="1044900" cy="1044900"/>
          </a:xfrm>
          <a:prstGeom prst="ellipse">
            <a:avLst/>
          </a:prstGeom>
          <a:gradFill>
            <a:gsLst>
              <a:gs pos="0">
                <a:srgbClr val="8134EC">
                  <a:alpha val="50196"/>
                  <a:alpha val="49380"/>
                </a:srgbClr>
              </a:gs>
              <a:gs pos="77000">
                <a:srgbClr val="FFFFFF">
                  <a:alpha val="0"/>
                  <a:alpha val="49380"/>
                </a:srgbClr>
              </a:gs>
              <a:gs pos="100000">
                <a:srgbClr val="FFFFFF">
                  <a:alpha val="0"/>
                  <a:alpha val="4938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6" name="Google Shape;486;p35"/>
          <p:cNvSpPr/>
          <p:nvPr/>
        </p:nvSpPr>
        <p:spPr>
          <a:xfrm>
            <a:off x="6930984" y="1220946"/>
            <a:ext cx="1044900" cy="1044900"/>
          </a:xfrm>
          <a:prstGeom prst="ellipse">
            <a:avLst/>
          </a:prstGeom>
          <a:gradFill>
            <a:gsLst>
              <a:gs pos="0">
                <a:srgbClr val="8134EC">
                  <a:alpha val="50196"/>
                  <a:alpha val="49380"/>
                </a:srgbClr>
              </a:gs>
              <a:gs pos="77000">
                <a:srgbClr val="FFFFFF">
                  <a:alpha val="0"/>
                  <a:alpha val="49380"/>
                </a:srgbClr>
              </a:gs>
              <a:gs pos="100000">
                <a:srgbClr val="FFFFFF">
                  <a:alpha val="0"/>
                  <a:alpha val="4938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7" name="Google Shape;487;p35"/>
          <p:cNvSpPr/>
          <p:nvPr/>
        </p:nvSpPr>
        <p:spPr>
          <a:xfrm>
            <a:off x="5736947" y="444665"/>
            <a:ext cx="238346" cy="238372"/>
          </a:xfrm>
          <a:custGeom>
            <a:avLst/>
            <a:gdLst/>
            <a:ahLst/>
            <a:cxnLst/>
            <a:rect l="l" t="t" r="r" b="b"/>
            <a:pathLst>
              <a:path w="4809" h="4810" extrusionOk="0">
                <a:moveTo>
                  <a:pt x="4345" y="1571"/>
                </a:moveTo>
                <a:cubicBezTo>
                  <a:pt x="4809" y="2641"/>
                  <a:pt x="4309" y="3890"/>
                  <a:pt x="3239" y="4345"/>
                </a:cubicBezTo>
                <a:cubicBezTo>
                  <a:pt x="2168" y="4809"/>
                  <a:pt x="919" y="4319"/>
                  <a:pt x="464" y="3248"/>
                </a:cubicBezTo>
                <a:cubicBezTo>
                  <a:pt x="0" y="2169"/>
                  <a:pt x="491" y="929"/>
                  <a:pt x="1571" y="465"/>
                </a:cubicBezTo>
                <a:cubicBezTo>
                  <a:pt x="2641" y="1"/>
                  <a:pt x="3881" y="500"/>
                  <a:pt x="4345" y="1571"/>
                </a:cubicBezTo>
              </a:path>
            </a:pathLst>
          </a:custGeom>
          <a:gradFill>
            <a:gsLst>
              <a:gs pos="0">
                <a:srgbClr val="FFFFFF">
                  <a:alpha val="50196"/>
                </a:srgbClr>
              </a:gs>
              <a:gs pos="57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966" y="1145802"/>
            <a:ext cx="1037902" cy="10379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928" y="1041321"/>
            <a:ext cx="1140117" cy="11401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84" y="1236999"/>
            <a:ext cx="1044900" cy="1044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4CC3F37-2B31-C718-B91C-4936E3D5B0EF}"/>
              </a:ext>
            </a:extLst>
          </p:cNvPr>
          <p:cNvSpPr txBox="1"/>
          <p:nvPr/>
        </p:nvSpPr>
        <p:spPr>
          <a:xfrm>
            <a:off x="1675596" y="34459"/>
            <a:ext cx="6002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SOLUTION</a:t>
            </a:r>
            <a:endParaRPr lang="en-IN" sz="2000" b="1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12E395-D0C3-9D49-172B-56642F411AFD}"/>
              </a:ext>
            </a:extLst>
          </p:cNvPr>
          <p:cNvSpPr txBox="1"/>
          <p:nvPr/>
        </p:nvSpPr>
        <p:spPr>
          <a:xfrm>
            <a:off x="170083" y="279821"/>
            <a:ext cx="514047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300" dirty="0">
              <a:solidFill>
                <a:schemeClr val="tx1"/>
              </a:solidFill>
            </a:endParaRPr>
          </a:p>
          <a:p>
            <a:r>
              <a:rPr lang="en-US" sz="1300" b="1" dirty="0">
                <a:solidFill>
                  <a:schemeClr val="tx1"/>
                </a:solidFill>
              </a:rPr>
              <a:t>Our Proposed Solution:</a:t>
            </a:r>
          </a:p>
          <a:p>
            <a:r>
              <a:rPr lang="en-US" sz="1300" dirty="0">
                <a:solidFill>
                  <a:schemeClr val="tx1"/>
                </a:solidFill>
              </a:rPr>
              <a:t>To built a </a:t>
            </a:r>
            <a:r>
              <a:rPr lang="en-US" sz="1300" dirty="0" err="1">
                <a:solidFill>
                  <a:schemeClr val="tx1"/>
                </a:solidFill>
              </a:rPr>
              <a:t>Streamlit</a:t>
            </a:r>
            <a:r>
              <a:rPr lang="en-US" sz="1300" dirty="0">
                <a:solidFill>
                  <a:schemeClr val="tx1"/>
                </a:solidFill>
              </a:rPr>
              <a:t> application to classify sentiments in tweets and reviews using machine learning models like Random Forest </a:t>
            </a:r>
            <a:r>
              <a:rPr lang="en-US" sz="1300" dirty="0" err="1">
                <a:solidFill>
                  <a:schemeClr val="tx1"/>
                </a:solidFill>
              </a:rPr>
              <a:t>SVM,Logestic</a:t>
            </a:r>
            <a:r>
              <a:rPr lang="en-US" sz="1300" dirty="0">
                <a:solidFill>
                  <a:schemeClr val="tx1"/>
                </a:solidFill>
              </a:rPr>
              <a:t> Regression,</a:t>
            </a:r>
            <a:r>
              <a:rPr lang="en-IN" sz="1600" dirty="0"/>
              <a:t> </a:t>
            </a:r>
            <a:r>
              <a:rPr lang="en-IN" sz="1300" dirty="0">
                <a:solidFill>
                  <a:schemeClr val="tx1"/>
                </a:solidFill>
              </a:rPr>
              <a:t>Naive Bayes</a:t>
            </a:r>
            <a:r>
              <a:rPr lang="en-US" sz="1300" dirty="0">
                <a:solidFill>
                  <a:schemeClr val="tx1"/>
                </a:solidFill>
              </a:rPr>
              <a:t> ,along with </a:t>
            </a:r>
            <a:r>
              <a:rPr lang="en-US" sz="1300" dirty="0" err="1">
                <a:solidFill>
                  <a:schemeClr val="tx1"/>
                </a:solidFill>
              </a:rPr>
              <a:t>TextBlob</a:t>
            </a:r>
            <a:r>
              <a:rPr lang="en-US" sz="1300" dirty="0">
                <a:solidFill>
                  <a:schemeClr val="tx1"/>
                </a:solidFill>
              </a:rPr>
              <a:t> for sentiment polarity and subjectivity analysis</a:t>
            </a:r>
          </a:p>
          <a:p>
            <a:r>
              <a:rPr lang="en-US" sz="1300" b="1" dirty="0">
                <a:solidFill>
                  <a:schemeClr val="tx1"/>
                </a:solidFill>
              </a:rPr>
              <a:t>Key Features: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300" dirty="0">
                <a:solidFill>
                  <a:schemeClr val="tx1"/>
                </a:solidFill>
              </a:rPr>
              <a:t>Real-Time Sentiment Classification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300" dirty="0">
                <a:solidFill>
                  <a:schemeClr val="tx1"/>
                </a:solidFill>
              </a:rPr>
              <a:t>Polarity and Subjectivity Analysis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300" dirty="0">
                <a:solidFill>
                  <a:schemeClr val="tx1"/>
                </a:solidFill>
              </a:rPr>
              <a:t>Token-Based Sentiment Insight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300" dirty="0">
                <a:solidFill>
                  <a:schemeClr val="tx1"/>
                </a:solidFill>
              </a:rPr>
              <a:t>Interactive </a:t>
            </a:r>
            <a:r>
              <a:rPr lang="en-US" sz="1300" dirty="0" err="1">
                <a:solidFill>
                  <a:schemeClr val="tx1"/>
                </a:solidFill>
              </a:rPr>
              <a:t>Streamlit</a:t>
            </a:r>
            <a:r>
              <a:rPr lang="en-US" sz="1300" dirty="0">
                <a:solidFill>
                  <a:schemeClr val="tx1"/>
                </a:solidFill>
              </a:rPr>
              <a:t> Application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300" dirty="0">
                <a:solidFill>
                  <a:schemeClr val="tx1"/>
                </a:solidFill>
              </a:rPr>
              <a:t>Comprehensive Evaluation Metrics</a:t>
            </a:r>
          </a:p>
          <a:p>
            <a:endParaRPr lang="en-US" sz="1300" dirty="0">
              <a:solidFill>
                <a:schemeClr val="tx1"/>
              </a:solidFill>
            </a:endParaRPr>
          </a:p>
          <a:p>
            <a:r>
              <a:rPr lang="en-US" sz="1300" b="1" dirty="0">
                <a:solidFill>
                  <a:schemeClr val="tx1"/>
                </a:solidFill>
              </a:rPr>
              <a:t>Modeling Techniques:</a:t>
            </a:r>
          </a:p>
          <a:p>
            <a:pPr marL="228600" indent="-228600">
              <a:buClr>
                <a:schemeClr val="tx1"/>
              </a:buClr>
              <a:buFont typeface="+mj-lt"/>
              <a:buAutoNum type="arabicPeriod"/>
            </a:pPr>
            <a:r>
              <a:rPr lang="en-US" sz="1200" b="1" dirty="0">
                <a:solidFill>
                  <a:schemeClr val="tx1"/>
                </a:solidFill>
              </a:rPr>
              <a:t>Random Forest: An ensemble learning method that uses multiple decision trees for improved classification accuracy.</a:t>
            </a:r>
          </a:p>
          <a:p>
            <a:pPr marL="228600" indent="-228600">
              <a:buClr>
                <a:schemeClr val="tx1"/>
              </a:buClr>
              <a:buFont typeface="+mj-lt"/>
              <a:buAutoNum type="arabicPeriod"/>
            </a:pPr>
            <a:r>
              <a:rPr lang="en-US" sz="1200" b="1" dirty="0">
                <a:solidFill>
                  <a:schemeClr val="tx1"/>
                </a:solidFill>
              </a:rPr>
              <a:t>Support Vector Machine (SVM): This model uses a linear kernel to classify sentiment and works well for text classification problems.</a:t>
            </a:r>
          </a:p>
          <a:p>
            <a:pPr marL="228600" indent="-228600">
              <a:buClr>
                <a:schemeClr val="tx1"/>
              </a:buClr>
              <a:buFont typeface="+mj-lt"/>
              <a:buAutoNum type="arabicPeriod"/>
            </a:pPr>
            <a:r>
              <a:rPr lang="en-US" sz="1200" b="1" dirty="0">
                <a:solidFill>
                  <a:schemeClr val="tx1"/>
                </a:solidFill>
              </a:rPr>
              <a:t>Logistic Regression: Provides a probabilistic approach to classification, yielding interpretable results.</a:t>
            </a:r>
          </a:p>
          <a:p>
            <a:pPr marL="228600" indent="-228600">
              <a:buClr>
                <a:schemeClr val="tx1"/>
              </a:buClr>
              <a:buFont typeface="+mj-lt"/>
              <a:buAutoNum type="arabicPeriod"/>
            </a:pPr>
            <a:r>
              <a:rPr lang="en-US" sz="1200" b="1" dirty="0">
                <a:solidFill>
                  <a:schemeClr val="tx1"/>
                </a:solidFill>
              </a:rPr>
              <a:t>Naive Bayes: Effective for text data due to its assumption of feature independence, performing well with high-dimensional datasets.</a:t>
            </a:r>
          </a:p>
          <a:p>
            <a:endParaRPr lang="en-US" sz="130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A1550F-A2AE-4A75-9050-F1A651FFCE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150"/>
          <a:stretch/>
        </p:blipFill>
        <p:spPr>
          <a:xfrm>
            <a:off x="5102025" y="997527"/>
            <a:ext cx="3916043" cy="29396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39"/>
          <p:cNvSpPr/>
          <p:nvPr/>
        </p:nvSpPr>
        <p:spPr>
          <a:xfrm rot="-25">
            <a:off x="2543672" y="-23274"/>
            <a:ext cx="3270024" cy="3270427"/>
          </a:xfrm>
          <a:custGeom>
            <a:avLst/>
            <a:gdLst/>
            <a:ahLst/>
            <a:cxnLst/>
            <a:rect l="l" t="t" r="r" b="b"/>
            <a:pathLst>
              <a:path w="4809" h="4810" extrusionOk="0">
                <a:moveTo>
                  <a:pt x="4345" y="1571"/>
                </a:moveTo>
                <a:cubicBezTo>
                  <a:pt x="4809" y="2641"/>
                  <a:pt x="4309" y="3890"/>
                  <a:pt x="3239" y="4345"/>
                </a:cubicBezTo>
                <a:cubicBezTo>
                  <a:pt x="2168" y="4809"/>
                  <a:pt x="919" y="4319"/>
                  <a:pt x="464" y="3248"/>
                </a:cubicBezTo>
                <a:cubicBezTo>
                  <a:pt x="0" y="2169"/>
                  <a:pt x="491" y="929"/>
                  <a:pt x="1571" y="465"/>
                </a:cubicBezTo>
                <a:cubicBezTo>
                  <a:pt x="2641" y="1"/>
                  <a:pt x="3881" y="500"/>
                  <a:pt x="4345" y="1571"/>
                </a:cubicBezTo>
              </a:path>
            </a:pathLst>
          </a:custGeom>
          <a:gradFill>
            <a:gsLst>
              <a:gs pos="0">
                <a:srgbClr val="8134EC">
                  <a:alpha val="50196"/>
                </a:srgbClr>
              </a:gs>
              <a:gs pos="77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1" name="Google Shape;591;p39"/>
          <p:cNvSpPr/>
          <p:nvPr/>
        </p:nvSpPr>
        <p:spPr>
          <a:xfrm rot="1251472">
            <a:off x="5012525" y="1984842"/>
            <a:ext cx="893540" cy="963017"/>
          </a:xfrm>
          <a:custGeom>
            <a:avLst/>
            <a:gdLst/>
            <a:ahLst/>
            <a:cxnLst/>
            <a:rect l="l" t="t" r="r" b="b"/>
            <a:pathLst>
              <a:path w="3794" h="4089" extrusionOk="0">
                <a:moveTo>
                  <a:pt x="2766" y="0"/>
                </a:moveTo>
                <a:cubicBezTo>
                  <a:pt x="3584" y="1330"/>
                  <a:pt x="3555" y="4077"/>
                  <a:pt x="453" y="4077"/>
                </a:cubicBezTo>
                <a:cubicBezTo>
                  <a:pt x="309" y="4077"/>
                  <a:pt x="158" y="4071"/>
                  <a:pt x="0" y="4059"/>
                </a:cubicBezTo>
                <a:lnTo>
                  <a:pt x="0" y="4059"/>
                </a:lnTo>
                <a:cubicBezTo>
                  <a:pt x="215" y="4079"/>
                  <a:pt x="416" y="4089"/>
                  <a:pt x="606" y="4089"/>
                </a:cubicBezTo>
                <a:cubicBezTo>
                  <a:pt x="3794" y="4089"/>
                  <a:pt x="3574" y="1314"/>
                  <a:pt x="2766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lt2"/>
              </a:gs>
            </a:gsLst>
            <a:lin ang="5400012" scaled="0"/>
          </a:gradFill>
          <a:ln>
            <a:noFill/>
          </a:ln>
          <a:effectLst>
            <a:outerShdw blurRad="14288" dist="9525" algn="bl" rotWithShape="0">
              <a:schemeClr val="dk1">
                <a:alpha val="6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2" name="Google Shape;592;p39"/>
          <p:cNvSpPr/>
          <p:nvPr/>
        </p:nvSpPr>
        <p:spPr>
          <a:xfrm rot="1251472">
            <a:off x="3022881" y="467014"/>
            <a:ext cx="590669" cy="1042385"/>
          </a:xfrm>
          <a:custGeom>
            <a:avLst/>
            <a:gdLst/>
            <a:ahLst/>
            <a:cxnLst/>
            <a:rect l="l" t="t" r="r" b="b"/>
            <a:pathLst>
              <a:path w="2508" h="4426" extrusionOk="0">
                <a:moveTo>
                  <a:pt x="2266" y="1"/>
                </a:moveTo>
                <a:cubicBezTo>
                  <a:pt x="1517" y="366"/>
                  <a:pt x="152" y="2775"/>
                  <a:pt x="2507" y="4425"/>
                </a:cubicBezTo>
                <a:cubicBezTo>
                  <a:pt x="0" y="2802"/>
                  <a:pt x="1196" y="545"/>
                  <a:pt x="2266" y="1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lt2"/>
              </a:gs>
            </a:gsLst>
            <a:lin ang="5400012" scaled="0"/>
          </a:gradFill>
          <a:ln>
            <a:noFill/>
          </a:ln>
          <a:effectLst>
            <a:outerShdw blurRad="14288" dist="9525" algn="bl" rotWithShape="0">
              <a:schemeClr val="dk1">
                <a:alpha val="6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3" name="Google Shape;593;p39"/>
          <p:cNvSpPr/>
          <p:nvPr/>
        </p:nvSpPr>
        <p:spPr>
          <a:xfrm rot="1251472">
            <a:off x="3019688" y="1882163"/>
            <a:ext cx="1372340" cy="1168385"/>
          </a:xfrm>
          <a:custGeom>
            <a:avLst/>
            <a:gdLst/>
            <a:ahLst/>
            <a:cxnLst/>
            <a:rect l="l" t="t" r="r" b="b"/>
            <a:pathLst>
              <a:path w="5827" h="4961" extrusionOk="0">
                <a:moveTo>
                  <a:pt x="108" y="0"/>
                </a:moveTo>
                <a:cubicBezTo>
                  <a:pt x="10" y="1205"/>
                  <a:pt x="2017" y="4693"/>
                  <a:pt x="5826" y="2962"/>
                </a:cubicBezTo>
                <a:cubicBezTo>
                  <a:pt x="2249" y="4961"/>
                  <a:pt x="1" y="1740"/>
                  <a:pt x="108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lt2"/>
              </a:gs>
            </a:gsLst>
            <a:lin ang="5400012" scaled="0"/>
          </a:gradFill>
          <a:ln>
            <a:noFill/>
          </a:ln>
          <a:effectLst>
            <a:outerShdw blurRad="14288" dist="9525" algn="bl" rotWithShape="0">
              <a:schemeClr val="dk1">
                <a:alpha val="6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4" name="Google Shape;594;p39"/>
          <p:cNvSpPr/>
          <p:nvPr/>
        </p:nvSpPr>
        <p:spPr>
          <a:xfrm rot="1251472">
            <a:off x="4697318" y="116513"/>
            <a:ext cx="1447705" cy="1065466"/>
          </a:xfrm>
          <a:custGeom>
            <a:avLst/>
            <a:gdLst/>
            <a:ahLst/>
            <a:cxnLst/>
            <a:rect l="l" t="t" r="r" b="b"/>
            <a:pathLst>
              <a:path w="6147" h="4524" extrusionOk="0">
                <a:moveTo>
                  <a:pt x="6147" y="4523"/>
                </a:moveTo>
                <a:cubicBezTo>
                  <a:pt x="6040" y="3319"/>
                  <a:pt x="3595" y="36"/>
                  <a:pt x="0" y="2587"/>
                </a:cubicBezTo>
                <a:cubicBezTo>
                  <a:pt x="3185" y="0"/>
                  <a:pt x="5951" y="2793"/>
                  <a:pt x="6147" y="4523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lt2"/>
              </a:gs>
            </a:gsLst>
            <a:lin ang="5400012" scaled="0"/>
          </a:gradFill>
          <a:ln>
            <a:noFill/>
          </a:ln>
          <a:effectLst>
            <a:outerShdw blurRad="14288" dist="9525" algn="bl" rotWithShape="0">
              <a:schemeClr val="dk1">
                <a:alpha val="6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5" name="Google Shape;595;p39"/>
          <p:cNvSpPr/>
          <p:nvPr/>
        </p:nvSpPr>
        <p:spPr>
          <a:xfrm rot="1251486">
            <a:off x="4512264" y="930665"/>
            <a:ext cx="655904" cy="283793"/>
          </a:xfrm>
          <a:custGeom>
            <a:avLst/>
            <a:gdLst/>
            <a:ahLst/>
            <a:cxnLst/>
            <a:rect l="l" t="t" r="r" b="b"/>
            <a:pathLst>
              <a:path w="2785" h="1205" extrusionOk="0">
                <a:moveTo>
                  <a:pt x="1" y="1205"/>
                </a:moveTo>
                <a:cubicBezTo>
                  <a:pt x="322" y="705"/>
                  <a:pt x="1731" y="179"/>
                  <a:pt x="2784" y="1169"/>
                </a:cubicBezTo>
                <a:cubicBezTo>
                  <a:pt x="1705" y="0"/>
                  <a:pt x="322" y="705"/>
                  <a:pt x="1" y="1205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lt2"/>
              </a:gs>
            </a:gsLst>
            <a:lin ang="5400012" scaled="0"/>
          </a:gradFill>
          <a:ln>
            <a:noFill/>
          </a:ln>
          <a:effectLst>
            <a:outerShdw blurRad="14288" dist="9525" algn="bl" rotWithShape="0">
              <a:schemeClr val="dk1">
                <a:alpha val="6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96" name="Google Shape;596;p39"/>
          <p:cNvGrpSpPr/>
          <p:nvPr/>
        </p:nvGrpSpPr>
        <p:grpSpPr>
          <a:xfrm>
            <a:off x="3616799" y="576525"/>
            <a:ext cx="1910412" cy="1939739"/>
            <a:chOff x="7632185" y="2598958"/>
            <a:chExt cx="912850" cy="926863"/>
          </a:xfrm>
        </p:grpSpPr>
        <p:sp>
          <p:nvSpPr>
            <p:cNvPr id="597" name="Google Shape;597;p39"/>
            <p:cNvSpPr/>
            <p:nvPr/>
          </p:nvSpPr>
          <p:spPr>
            <a:xfrm>
              <a:off x="7973714" y="2949397"/>
              <a:ext cx="229797" cy="224599"/>
            </a:xfrm>
            <a:custGeom>
              <a:avLst/>
              <a:gdLst/>
              <a:ahLst/>
              <a:cxnLst/>
              <a:rect l="l" t="t" r="r" b="b"/>
              <a:pathLst>
                <a:path w="2785" h="2722" extrusionOk="0">
                  <a:moveTo>
                    <a:pt x="786" y="0"/>
                  </a:moveTo>
                  <a:cubicBezTo>
                    <a:pt x="349" y="0"/>
                    <a:pt x="1" y="357"/>
                    <a:pt x="1" y="794"/>
                  </a:cubicBezTo>
                  <a:lnTo>
                    <a:pt x="1" y="1927"/>
                  </a:lnTo>
                  <a:cubicBezTo>
                    <a:pt x="1" y="2364"/>
                    <a:pt x="349" y="2721"/>
                    <a:pt x="786" y="2721"/>
                  </a:cubicBezTo>
                  <a:lnTo>
                    <a:pt x="1999" y="2721"/>
                  </a:lnTo>
                  <a:cubicBezTo>
                    <a:pt x="2436" y="2721"/>
                    <a:pt x="2784" y="2364"/>
                    <a:pt x="2784" y="1927"/>
                  </a:cubicBezTo>
                  <a:lnTo>
                    <a:pt x="2784" y="794"/>
                  </a:lnTo>
                  <a:cubicBezTo>
                    <a:pt x="2784" y="357"/>
                    <a:pt x="2436" y="0"/>
                    <a:pt x="1999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8" name="Google Shape;598;p39"/>
            <p:cNvSpPr/>
            <p:nvPr/>
          </p:nvSpPr>
          <p:spPr>
            <a:xfrm>
              <a:off x="8006885" y="2981742"/>
              <a:ext cx="163457" cy="159827"/>
            </a:xfrm>
            <a:custGeom>
              <a:avLst/>
              <a:gdLst/>
              <a:ahLst/>
              <a:cxnLst/>
              <a:rect l="l" t="t" r="r" b="b"/>
              <a:pathLst>
                <a:path w="1981" h="1937" extrusionOk="0">
                  <a:moveTo>
                    <a:pt x="562" y="1"/>
                  </a:moveTo>
                  <a:cubicBezTo>
                    <a:pt x="250" y="1"/>
                    <a:pt x="0" y="259"/>
                    <a:pt x="0" y="563"/>
                  </a:cubicBezTo>
                  <a:lnTo>
                    <a:pt x="0" y="1375"/>
                  </a:lnTo>
                  <a:cubicBezTo>
                    <a:pt x="0" y="1687"/>
                    <a:pt x="250" y="1937"/>
                    <a:pt x="562" y="1937"/>
                  </a:cubicBezTo>
                  <a:lnTo>
                    <a:pt x="1419" y="1937"/>
                  </a:lnTo>
                  <a:cubicBezTo>
                    <a:pt x="1731" y="1937"/>
                    <a:pt x="1981" y="1687"/>
                    <a:pt x="1981" y="1375"/>
                  </a:cubicBezTo>
                  <a:lnTo>
                    <a:pt x="1981" y="563"/>
                  </a:lnTo>
                  <a:cubicBezTo>
                    <a:pt x="1981" y="259"/>
                    <a:pt x="1731" y="1"/>
                    <a:pt x="1419" y="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9" name="Google Shape;599;p39"/>
            <p:cNvSpPr/>
            <p:nvPr/>
          </p:nvSpPr>
          <p:spPr>
            <a:xfrm>
              <a:off x="8203435" y="3115746"/>
              <a:ext cx="201743" cy="169398"/>
            </a:xfrm>
            <a:custGeom>
              <a:avLst/>
              <a:gdLst/>
              <a:ahLst/>
              <a:cxnLst/>
              <a:rect l="l" t="t" r="r" b="b"/>
              <a:pathLst>
                <a:path w="2445" h="2053" extrusionOk="0">
                  <a:moveTo>
                    <a:pt x="0" y="0"/>
                  </a:moveTo>
                  <a:lnTo>
                    <a:pt x="0" y="18"/>
                  </a:lnTo>
                  <a:lnTo>
                    <a:pt x="928" y="18"/>
                  </a:lnTo>
                  <a:lnTo>
                    <a:pt x="2427" y="1499"/>
                  </a:lnTo>
                  <a:lnTo>
                    <a:pt x="2427" y="2052"/>
                  </a:lnTo>
                  <a:lnTo>
                    <a:pt x="2445" y="2052"/>
                  </a:lnTo>
                  <a:lnTo>
                    <a:pt x="2445" y="1490"/>
                  </a:lnTo>
                  <a:lnTo>
                    <a:pt x="937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0" name="Google Shape;600;p39"/>
            <p:cNvSpPr/>
            <p:nvPr/>
          </p:nvSpPr>
          <p:spPr>
            <a:xfrm>
              <a:off x="8173977" y="3193474"/>
              <a:ext cx="69228" cy="142004"/>
            </a:xfrm>
            <a:custGeom>
              <a:avLst/>
              <a:gdLst/>
              <a:ahLst/>
              <a:cxnLst/>
              <a:rect l="l" t="t" r="r" b="b"/>
              <a:pathLst>
                <a:path w="839" h="1721" extrusionOk="0">
                  <a:moveTo>
                    <a:pt x="61" y="1"/>
                  </a:moveTo>
                  <a:cubicBezTo>
                    <a:pt x="41" y="1"/>
                    <a:pt x="23" y="11"/>
                    <a:pt x="9" y="31"/>
                  </a:cubicBezTo>
                  <a:cubicBezTo>
                    <a:pt x="0" y="58"/>
                    <a:pt x="9" y="84"/>
                    <a:pt x="36" y="102"/>
                  </a:cubicBezTo>
                  <a:lnTo>
                    <a:pt x="54" y="102"/>
                  </a:lnTo>
                  <a:lnTo>
                    <a:pt x="54" y="218"/>
                  </a:lnTo>
                  <a:lnTo>
                    <a:pt x="768" y="932"/>
                  </a:lnTo>
                  <a:lnTo>
                    <a:pt x="768" y="1610"/>
                  </a:lnTo>
                  <a:cubicBezTo>
                    <a:pt x="750" y="1619"/>
                    <a:pt x="741" y="1628"/>
                    <a:pt x="732" y="1637"/>
                  </a:cubicBezTo>
                  <a:cubicBezTo>
                    <a:pt x="714" y="1663"/>
                    <a:pt x="732" y="1699"/>
                    <a:pt x="759" y="1717"/>
                  </a:cubicBezTo>
                  <a:cubicBezTo>
                    <a:pt x="765" y="1719"/>
                    <a:pt x="772" y="1720"/>
                    <a:pt x="779" y="1720"/>
                  </a:cubicBezTo>
                  <a:cubicBezTo>
                    <a:pt x="798" y="1720"/>
                    <a:pt x="817" y="1710"/>
                    <a:pt x="830" y="1690"/>
                  </a:cubicBezTo>
                  <a:cubicBezTo>
                    <a:pt x="839" y="1663"/>
                    <a:pt x="830" y="1628"/>
                    <a:pt x="803" y="1619"/>
                  </a:cubicBezTo>
                  <a:cubicBezTo>
                    <a:pt x="794" y="1619"/>
                    <a:pt x="794" y="1610"/>
                    <a:pt x="785" y="1610"/>
                  </a:cubicBezTo>
                  <a:lnTo>
                    <a:pt x="785" y="923"/>
                  </a:lnTo>
                  <a:lnTo>
                    <a:pt x="72" y="209"/>
                  </a:lnTo>
                  <a:lnTo>
                    <a:pt x="72" y="102"/>
                  </a:lnTo>
                  <a:cubicBezTo>
                    <a:pt x="81" y="102"/>
                    <a:pt x="99" y="93"/>
                    <a:pt x="107" y="75"/>
                  </a:cubicBezTo>
                  <a:cubicBezTo>
                    <a:pt x="125" y="49"/>
                    <a:pt x="107" y="22"/>
                    <a:pt x="81" y="4"/>
                  </a:cubicBezTo>
                  <a:cubicBezTo>
                    <a:pt x="74" y="2"/>
                    <a:pt x="67" y="1"/>
                    <a:pt x="61" y="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1" name="Google Shape;601;p39"/>
            <p:cNvSpPr/>
            <p:nvPr/>
          </p:nvSpPr>
          <p:spPr>
            <a:xfrm>
              <a:off x="8264496" y="2783708"/>
              <a:ext cx="112712" cy="103883"/>
            </a:xfrm>
            <a:custGeom>
              <a:avLst/>
              <a:gdLst/>
              <a:ahLst/>
              <a:cxnLst/>
              <a:rect l="l" t="t" r="r" b="b"/>
              <a:pathLst>
                <a:path w="1366" h="1259" extrusionOk="0">
                  <a:moveTo>
                    <a:pt x="90" y="1"/>
                  </a:moveTo>
                  <a:cubicBezTo>
                    <a:pt x="45" y="1"/>
                    <a:pt x="1" y="37"/>
                    <a:pt x="1" y="90"/>
                  </a:cubicBezTo>
                  <a:cubicBezTo>
                    <a:pt x="1" y="135"/>
                    <a:pt x="36" y="170"/>
                    <a:pt x="81" y="170"/>
                  </a:cubicBezTo>
                  <a:lnTo>
                    <a:pt x="81" y="536"/>
                  </a:lnTo>
                  <a:lnTo>
                    <a:pt x="768" y="1214"/>
                  </a:lnTo>
                  <a:lnTo>
                    <a:pt x="1259" y="1214"/>
                  </a:lnTo>
                  <a:cubicBezTo>
                    <a:pt x="1259" y="1241"/>
                    <a:pt x="1285" y="1259"/>
                    <a:pt x="1312" y="1259"/>
                  </a:cubicBezTo>
                  <a:cubicBezTo>
                    <a:pt x="1339" y="1259"/>
                    <a:pt x="1366" y="1241"/>
                    <a:pt x="1366" y="1205"/>
                  </a:cubicBezTo>
                  <a:cubicBezTo>
                    <a:pt x="1366" y="1179"/>
                    <a:pt x="1339" y="1152"/>
                    <a:pt x="1312" y="1152"/>
                  </a:cubicBezTo>
                  <a:cubicBezTo>
                    <a:pt x="1285" y="1152"/>
                    <a:pt x="1259" y="1179"/>
                    <a:pt x="1259" y="1196"/>
                  </a:cubicBezTo>
                  <a:lnTo>
                    <a:pt x="777" y="1196"/>
                  </a:lnTo>
                  <a:lnTo>
                    <a:pt x="99" y="527"/>
                  </a:lnTo>
                  <a:lnTo>
                    <a:pt x="99" y="170"/>
                  </a:lnTo>
                  <a:cubicBezTo>
                    <a:pt x="143" y="170"/>
                    <a:pt x="179" y="135"/>
                    <a:pt x="179" y="90"/>
                  </a:cubicBezTo>
                  <a:cubicBezTo>
                    <a:pt x="179" y="37"/>
                    <a:pt x="134" y="1"/>
                    <a:pt x="90" y="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2" name="Google Shape;602;p39"/>
            <p:cNvSpPr/>
            <p:nvPr/>
          </p:nvSpPr>
          <p:spPr>
            <a:xfrm>
              <a:off x="8299069" y="2812423"/>
              <a:ext cx="74426" cy="50168"/>
            </a:xfrm>
            <a:custGeom>
              <a:avLst/>
              <a:gdLst/>
              <a:ahLst/>
              <a:cxnLst/>
              <a:rect l="l" t="t" r="r" b="b"/>
              <a:pathLst>
                <a:path w="902" h="608" extrusionOk="0">
                  <a:moveTo>
                    <a:pt x="54" y="1"/>
                  </a:moveTo>
                  <a:cubicBezTo>
                    <a:pt x="28" y="1"/>
                    <a:pt x="1" y="19"/>
                    <a:pt x="1" y="54"/>
                  </a:cubicBezTo>
                  <a:cubicBezTo>
                    <a:pt x="1" y="81"/>
                    <a:pt x="28" y="108"/>
                    <a:pt x="54" y="108"/>
                  </a:cubicBezTo>
                  <a:cubicBezTo>
                    <a:pt x="72" y="108"/>
                    <a:pt x="81" y="99"/>
                    <a:pt x="90" y="90"/>
                  </a:cubicBezTo>
                  <a:lnTo>
                    <a:pt x="554" y="563"/>
                  </a:lnTo>
                  <a:lnTo>
                    <a:pt x="804" y="563"/>
                  </a:lnTo>
                  <a:cubicBezTo>
                    <a:pt x="804" y="590"/>
                    <a:pt x="822" y="608"/>
                    <a:pt x="848" y="608"/>
                  </a:cubicBezTo>
                  <a:cubicBezTo>
                    <a:pt x="884" y="608"/>
                    <a:pt x="902" y="590"/>
                    <a:pt x="902" y="554"/>
                  </a:cubicBezTo>
                  <a:cubicBezTo>
                    <a:pt x="902" y="527"/>
                    <a:pt x="884" y="500"/>
                    <a:pt x="848" y="500"/>
                  </a:cubicBezTo>
                  <a:cubicBezTo>
                    <a:pt x="822" y="500"/>
                    <a:pt x="804" y="527"/>
                    <a:pt x="804" y="545"/>
                  </a:cubicBezTo>
                  <a:lnTo>
                    <a:pt x="563" y="545"/>
                  </a:lnTo>
                  <a:lnTo>
                    <a:pt x="99" y="81"/>
                  </a:lnTo>
                  <a:cubicBezTo>
                    <a:pt x="108" y="72"/>
                    <a:pt x="108" y="63"/>
                    <a:pt x="108" y="54"/>
                  </a:cubicBezTo>
                  <a:cubicBezTo>
                    <a:pt x="108" y="19"/>
                    <a:pt x="90" y="1"/>
                    <a:pt x="54" y="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3" name="Google Shape;603;p39"/>
            <p:cNvSpPr/>
            <p:nvPr/>
          </p:nvSpPr>
          <p:spPr>
            <a:xfrm>
              <a:off x="8184291" y="2833051"/>
              <a:ext cx="69971" cy="157599"/>
            </a:xfrm>
            <a:custGeom>
              <a:avLst/>
              <a:gdLst/>
              <a:ahLst/>
              <a:cxnLst/>
              <a:rect l="l" t="t" r="r" b="b"/>
              <a:pathLst>
                <a:path w="848" h="1910" extrusionOk="0">
                  <a:moveTo>
                    <a:pt x="54" y="1"/>
                  </a:moveTo>
                  <a:cubicBezTo>
                    <a:pt x="27" y="1"/>
                    <a:pt x="0" y="27"/>
                    <a:pt x="0" y="54"/>
                  </a:cubicBezTo>
                  <a:cubicBezTo>
                    <a:pt x="0" y="81"/>
                    <a:pt x="27" y="108"/>
                    <a:pt x="54" y="108"/>
                  </a:cubicBezTo>
                  <a:cubicBezTo>
                    <a:pt x="63" y="108"/>
                    <a:pt x="72" y="108"/>
                    <a:pt x="81" y="99"/>
                  </a:cubicBezTo>
                  <a:lnTo>
                    <a:pt x="830" y="857"/>
                  </a:lnTo>
                  <a:lnTo>
                    <a:pt x="830" y="1526"/>
                  </a:lnTo>
                  <a:lnTo>
                    <a:pt x="536" y="1812"/>
                  </a:lnTo>
                  <a:cubicBezTo>
                    <a:pt x="527" y="1803"/>
                    <a:pt x="518" y="1803"/>
                    <a:pt x="509" y="1803"/>
                  </a:cubicBezTo>
                  <a:cubicBezTo>
                    <a:pt x="473" y="1803"/>
                    <a:pt x="455" y="1821"/>
                    <a:pt x="455" y="1856"/>
                  </a:cubicBezTo>
                  <a:cubicBezTo>
                    <a:pt x="455" y="1883"/>
                    <a:pt x="473" y="1910"/>
                    <a:pt x="509" y="1910"/>
                  </a:cubicBezTo>
                  <a:cubicBezTo>
                    <a:pt x="536" y="1910"/>
                    <a:pt x="562" y="1883"/>
                    <a:pt x="562" y="1856"/>
                  </a:cubicBezTo>
                  <a:cubicBezTo>
                    <a:pt x="562" y="1838"/>
                    <a:pt x="553" y="1830"/>
                    <a:pt x="553" y="1821"/>
                  </a:cubicBezTo>
                  <a:lnTo>
                    <a:pt x="848" y="1535"/>
                  </a:lnTo>
                  <a:lnTo>
                    <a:pt x="848" y="848"/>
                  </a:lnTo>
                  <a:lnTo>
                    <a:pt x="839" y="839"/>
                  </a:lnTo>
                  <a:lnTo>
                    <a:pt x="98" y="90"/>
                  </a:lnTo>
                  <a:cubicBezTo>
                    <a:pt x="107" y="81"/>
                    <a:pt x="107" y="63"/>
                    <a:pt x="107" y="54"/>
                  </a:cubicBezTo>
                  <a:cubicBezTo>
                    <a:pt x="107" y="27"/>
                    <a:pt x="81" y="1"/>
                    <a:pt x="54" y="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4" name="Google Shape;604;p39"/>
            <p:cNvSpPr/>
            <p:nvPr/>
          </p:nvSpPr>
          <p:spPr>
            <a:xfrm>
              <a:off x="8265238" y="3124575"/>
              <a:ext cx="122284" cy="148027"/>
            </a:xfrm>
            <a:custGeom>
              <a:avLst/>
              <a:gdLst/>
              <a:ahLst/>
              <a:cxnLst/>
              <a:rect l="l" t="t" r="r" b="b"/>
              <a:pathLst>
                <a:path w="1482" h="1794" extrusionOk="0">
                  <a:moveTo>
                    <a:pt x="54" y="0"/>
                  </a:moveTo>
                  <a:cubicBezTo>
                    <a:pt x="27" y="0"/>
                    <a:pt x="1" y="27"/>
                    <a:pt x="1" y="54"/>
                  </a:cubicBezTo>
                  <a:cubicBezTo>
                    <a:pt x="1" y="81"/>
                    <a:pt x="27" y="107"/>
                    <a:pt x="54" y="107"/>
                  </a:cubicBezTo>
                  <a:cubicBezTo>
                    <a:pt x="63" y="107"/>
                    <a:pt x="81" y="99"/>
                    <a:pt x="90" y="90"/>
                  </a:cubicBezTo>
                  <a:lnTo>
                    <a:pt x="1410" y="1410"/>
                  </a:lnTo>
                  <a:lnTo>
                    <a:pt x="1410" y="1686"/>
                  </a:lnTo>
                  <a:cubicBezTo>
                    <a:pt x="1392" y="1695"/>
                    <a:pt x="1383" y="1704"/>
                    <a:pt x="1374" y="1713"/>
                  </a:cubicBezTo>
                  <a:cubicBezTo>
                    <a:pt x="1357" y="1740"/>
                    <a:pt x="1366" y="1776"/>
                    <a:pt x="1392" y="1785"/>
                  </a:cubicBezTo>
                  <a:cubicBezTo>
                    <a:pt x="1402" y="1791"/>
                    <a:pt x="1412" y="1794"/>
                    <a:pt x="1422" y="1794"/>
                  </a:cubicBezTo>
                  <a:cubicBezTo>
                    <a:pt x="1441" y="1794"/>
                    <a:pt x="1458" y="1784"/>
                    <a:pt x="1464" y="1767"/>
                  </a:cubicBezTo>
                  <a:cubicBezTo>
                    <a:pt x="1481" y="1740"/>
                    <a:pt x="1473" y="1704"/>
                    <a:pt x="1446" y="1695"/>
                  </a:cubicBezTo>
                  <a:cubicBezTo>
                    <a:pt x="1437" y="1695"/>
                    <a:pt x="1437" y="1686"/>
                    <a:pt x="1428" y="1686"/>
                  </a:cubicBezTo>
                  <a:lnTo>
                    <a:pt x="1428" y="1401"/>
                  </a:lnTo>
                  <a:lnTo>
                    <a:pt x="99" y="81"/>
                  </a:lnTo>
                  <a:cubicBezTo>
                    <a:pt x="108" y="72"/>
                    <a:pt x="108" y="63"/>
                    <a:pt x="108" y="54"/>
                  </a:cubicBezTo>
                  <a:cubicBezTo>
                    <a:pt x="108" y="27"/>
                    <a:pt x="81" y="0"/>
                    <a:pt x="54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5" name="Google Shape;605;p39"/>
            <p:cNvSpPr/>
            <p:nvPr/>
          </p:nvSpPr>
          <p:spPr>
            <a:xfrm>
              <a:off x="8211521" y="3194960"/>
              <a:ext cx="49425" cy="116508"/>
            </a:xfrm>
            <a:custGeom>
              <a:avLst/>
              <a:gdLst/>
              <a:ahLst/>
              <a:cxnLst/>
              <a:rect l="l" t="t" r="r" b="b"/>
              <a:pathLst>
                <a:path w="599" h="1412" extrusionOk="0">
                  <a:moveTo>
                    <a:pt x="61" y="0"/>
                  </a:moveTo>
                  <a:cubicBezTo>
                    <a:pt x="41" y="0"/>
                    <a:pt x="23" y="11"/>
                    <a:pt x="9" y="31"/>
                  </a:cubicBezTo>
                  <a:cubicBezTo>
                    <a:pt x="0" y="57"/>
                    <a:pt x="9" y="93"/>
                    <a:pt x="36" y="102"/>
                  </a:cubicBezTo>
                  <a:cubicBezTo>
                    <a:pt x="45" y="106"/>
                    <a:pt x="54" y="109"/>
                    <a:pt x="63" y="109"/>
                  </a:cubicBezTo>
                  <a:cubicBezTo>
                    <a:pt x="72" y="109"/>
                    <a:pt x="81" y="106"/>
                    <a:pt x="90" y="102"/>
                  </a:cubicBezTo>
                  <a:lnTo>
                    <a:pt x="527" y="539"/>
                  </a:lnTo>
                  <a:lnTo>
                    <a:pt x="527" y="1306"/>
                  </a:lnTo>
                  <a:cubicBezTo>
                    <a:pt x="518" y="1306"/>
                    <a:pt x="500" y="1315"/>
                    <a:pt x="491" y="1333"/>
                  </a:cubicBezTo>
                  <a:cubicBezTo>
                    <a:pt x="482" y="1360"/>
                    <a:pt x="491" y="1396"/>
                    <a:pt x="518" y="1404"/>
                  </a:cubicBezTo>
                  <a:cubicBezTo>
                    <a:pt x="525" y="1409"/>
                    <a:pt x="533" y="1412"/>
                    <a:pt x="540" y="1412"/>
                  </a:cubicBezTo>
                  <a:cubicBezTo>
                    <a:pt x="559" y="1412"/>
                    <a:pt x="576" y="1397"/>
                    <a:pt x="589" y="1378"/>
                  </a:cubicBezTo>
                  <a:cubicBezTo>
                    <a:pt x="598" y="1351"/>
                    <a:pt x="589" y="1324"/>
                    <a:pt x="562" y="1306"/>
                  </a:cubicBezTo>
                  <a:lnTo>
                    <a:pt x="545" y="1306"/>
                  </a:lnTo>
                  <a:lnTo>
                    <a:pt x="545" y="530"/>
                  </a:lnTo>
                  <a:lnTo>
                    <a:pt x="107" y="84"/>
                  </a:lnTo>
                  <a:cubicBezTo>
                    <a:pt x="107" y="84"/>
                    <a:pt x="107" y="84"/>
                    <a:pt x="107" y="75"/>
                  </a:cubicBezTo>
                  <a:cubicBezTo>
                    <a:pt x="116" y="57"/>
                    <a:pt x="107" y="22"/>
                    <a:pt x="81" y="4"/>
                  </a:cubicBezTo>
                  <a:cubicBezTo>
                    <a:pt x="74" y="2"/>
                    <a:pt x="67" y="0"/>
                    <a:pt x="61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6" name="Google Shape;606;p39"/>
            <p:cNvSpPr/>
            <p:nvPr/>
          </p:nvSpPr>
          <p:spPr>
            <a:xfrm>
              <a:off x="8309384" y="2919939"/>
              <a:ext cx="73024" cy="30282"/>
            </a:xfrm>
            <a:custGeom>
              <a:avLst/>
              <a:gdLst/>
              <a:ahLst/>
              <a:cxnLst/>
              <a:rect l="l" t="t" r="r" b="b"/>
              <a:pathLst>
                <a:path w="885" h="367" extrusionOk="0">
                  <a:moveTo>
                    <a:pt x="54" y="0"/>
                  </a:moveTo>
                  <a:cubicBezTo>
                    <a:pt x="19" y="0"/>
                    <a:pt x="1" y="27"/>
                    <a:pt x="1" y="54"/>
                  </a:cubicBezTo>
                  <a:cubicBezTo>
                    <a:pt x="1" y="81"/>
                    <a:pt x="19" y="107"/>
                    <a:pt x="54" y="107"/>
                  </a:cubicBezTo>
                  <a:cubicBezTo>
                    <a:pt x="81" y="107"/>
                    <a:pt x="99" y="90"/>
                    <a:pt x="108" y="63"/>
                  </a:cubicBezTo>
                  <a:lnTo>
                    <a:pt x="679" y="63"/>
                  </a:lnTo>
                  <a:lnTo>
                    <a:pt x="822" y="188"/>
                  </a:lnTo>
                  <a:lnTo>
                    <a:pt x="822" y="259"/>
                  </a:lnTo>
                  <a:cubicBezTo>
                    <a:pt x="804" y="268"/>
                    <a:pt x="777" y="286"/>
                    <a:pt x="777" y="313"/>
                  </a:cubicBezTo>
                  <a:cubicBezTo>
                    <a:pt x="777" y="339"/>
                    <a:pt x="804" y="366"/>
                    <a:pt x="831" y="366"/>
                  </a:cubicBezTo>
                  <a:cubicBezTo>
                    <a:pt x="866" y="366"/>
                    <a:pt x="884" y="339"/>
                    <a:pt x="884" y="313"/>
                  </a:cubicBezTo>
                  <a:cubicBezTo>
                    <a:pt x="884" y="286"/>
                    <a:pt x="866" y="268"/>
                    <a:pt x="839" y="259"/>
                  </a:cubicBezTo>
                  <a:lnTo>
                    <a:pt x="839" y="179"/>
                  </a:lnTo>
                  <a:lnTo>
                    <a:pt x="688" y="45"/>
                  </a:lnTo>
                  <a:lnTo>
                    <a:pt x="108" y="45"/>
                  </a:lnTo>
                  <a:cubicBezTo>
                    <a:pt x="99" y="18"/>
                    <a:pt x="81" y="0"/>
                    <a:pt x="54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7" name="Google Shape;607;p39"/>
            <p:cNvSpPr/>
            <p:nvPr/>
          </p:nvSpPr>
          <p:spPr>
            <a:xfrm>
              <a:off x="8131977" y="2598958"/>
              <a:ext cx="413058" cy="926863"/>
            </a:xfrm>
            <a:custGeom>
              <a:avLst/>
              <a:gdLst/>
              <a:ahLst/>
              <a:cxnLst/>
              <a:rect l="l" t="t" r="r" b="b"/>
              <a:pathLst>
                <a:path w="5006" h="11233" extrusionOk="0">
                  <a:moveTo>
                    <a:pt x="1036" y="81"/>
                  </a:moveTo>
                  <a:cubicBezTo>
                    <a:pt x="1080" y="99"/>
                    <a:pt x="1125" y="108"/>
                    <a:pt x="1178" y="117"/>
                  </a:cubicBezTo>
                  <a:lnTo>
                    <a:pt x="1178" y="1259"/>
                  </a:lnTo>
                  <a:lnTo>
                    <a:pt x="1036" y="1259"/>
                  </a:lnTo>
                  <a:lnTo>
                    <a:pt x="1036" y="81"/>
                  </a:lnTo>
                  <a:close/>
                  <a:moveTo>
                    <a:pt x="1196" y="126"/>
                  </a:moveTo>
                  <a:cubicBezTo>
                    <a:pt x="1312" y="161"/>
                    <a:pt x="1428" y="197"/>
                    <a:pt x="1553" y="251"/>
                  </a:cubicBezTo>
                  <a:lnTo>
                    <a:pt x="1553" y="732"/>
                  </a:lnTo>
                  <a:lnTo>
                    <a:pt x="1339" y="946"/>
                  </a:lnTo>
                  <a:lnTo>
                    <a:pt x="1339" y="1259"/>
                  </a:lnTo>
                  <a:lnTo>
                    <a:pt x="1196" y="1259"/>
                  </a:lnTo>
                  <a:lnTo>
                    <a:pt x="1196" y="126"/>
                  </a:lnTo>
                  <a:close/>
                  <a:moveTo>
                    <a:pt x="777" y="37"/>
                  </a:moveTo>
                  <a:cubicBezTo>
                    <a:pt x="848" y="45"/>
                    <a:pt x="929" y="63"/>
                    <a:pt x="1018" y="81"/>
                  </a:cubicBezTo>
                  <a:lnTo>
                    <a:pt x="1018" y="1259"/>
                  </a:lnTo>
                  <a:lnTo>
                    <a:pt x="857" y="1259"/>
                  </a:lnTo>
                  <a:cubicBezTo>
                    <a:pt x="857" y="1259"/>
                    <a:pt x="848" y="1268"/>
                    <a:pt x="848" y="1268"/>
                  </a:cubicBezTo>
                  <a:lnTo>
                    <a:pt x="848" y="946"/>
                  </a:lnTo>
                  <a:lnTo>
                    <a:pt x="839" y="938"/>
                  </a:lnTo>
                  <a:lnTo>
                    <a:pt x="643" y="715"/>
                  </a:lnTo>
                  <a:lnTo>
                    <a:pt x="643" y="63"/>
                  </a:lnTo>
                  <a:lnTo>
                    <a:pt x="625" y="63"/>
                  </a:lnTo>
                  <a:lnTo>
                    <a:pt x="625" y="723"/>
                  </a:lnTo>
                  <a:lnTo>
                    <a:pt x="831" y="946"/>
                  </a:lnTo>
                  <a:lnTo>
                    <a:pt x="831" y="1268"/>
                  </a:lnTo>
                  <a:lnTo>
                    <a:pt x="839" y="1268"/>
                  </a:lnTo>
                  <a:cubicBezTo>
                    <a:pt x="795" y="1268"/>
                    <a:pt x="750" y="1303"/>
                    <a:pt x="723" y="1339"/>
                  </a:cubicBezTo>
                  <a:lnTo>
                    <a:pt x="723" y="1330"/>
                  </a:lnTo>
                  <a:lnTo>
                    <a:pt x="358" y="1330"/>
                  </a:lnTo>
                  <a:lnTo>
                    <a:pt x="260" y="1241"/>
                  </a:lnTo>
                  <a:lnTo>
                    <a:pt x="37" y="1241"/>
                  </a:lnTo>
                  <a:lnTo>
                    <a:pt x="37" y="607"/>
                  </a:lnTo>
                  <a:cubicBezTo>
                    <a:pt x="54" y="572"/>
                    <a:pt x="224" y="260"/>
                    <a:pt x="313" y="188"/>
                  </a:cubicBezTo>
                  <a:cubicBezTo>
                    <a:pt x="411" y="117"/>
                    <a:pt x="634" y="37"/>
                    <a:pt x="750" y="37"/>
                  </a:cubicBezTo>
                  <a:close/>
                  <a:moveTo>
                    <a:pt x="1571" y="251"/>
                  </a:moveTo>
                  <a:cubicBezTo>
                    <a:pt x="1919" y="393"/>
                    <a:pt x="2249" y="572"/>
                    <a:pt x="2401" y="768"/>
                  </a:cubicBezTo>
                  <a:cubicBezTo>
                    <a:pt x="2463" y="839"/>
                    <a:pt x="2508" y="946"/>
                    <a:pt x="2552" y="1071"/>
                  </a:cubicBezTo>
                  <a:lnTo>
                    <a:pt x="2053" y="1071"/>
                  </a:lnTo>
                  <a:lnTo>
                    <a:pt x="1794" y="1330"/>
                  </a:lnTo>
                  <a:lnTo>
                    <a:pt x="1482" y="1330"/>
                  </a:lnTo>
                  <a:lnTo>
                    <a:pt x="1482" y="1339"/>
                  </a:lnTo>
                  <a:cubicBezTo>
                    <a:pt x="1455" y="1294"/>
                    <a:pt x="1401" y="1259"/>
                    <a:pt x="1348" y="1259"/>
                  </a:cubicBezTo>
                  <a:lnTo>
                    <a:pt x="1357" y="1259"/>
                  </a:lnTo>
                  <a:lnTo>
                    <a:pt x="1357" y="955"/>
                  </a:lnTo>
                  <a:lnTo>
                    <a:pt x="1571" y="732"/>
                  </a:lnTo>
                  <a:lnTo>
                    <a:pt x="1571" y="251"/>
                  </a:lnTo>
                  <a:close/>
                  <a:moveTo>
                    <a:pt x="2561" y="1089"/>
                  </a:moveTo>
                  <a:cubicBezTo>
                    <a:pt x="2579" y="1143"/>
                    <a:pt x="2597" y="1196"/>
                    <a:pt x="2615" y="1250"/>
                  </a:cubicBezTo>
                  <a:lnTo>
                    <a:pt x="2062" y="1250"/>
                  </a:lnTo>
                  <a:lnTo>
                    <a:pt x="1803" y="1491"/>
                  </a:lnTo>
                  <a:lnTo>
                    <a:pt x="1500" y="1491"/>
                  </a:lnTo>
                  <a:lnTo>
                    <a:pt x="1500" y="1419"/>
                  </a:lnTo>
                  <a:cubicBezTo>
                    <a:pt x="1500" y="1393"/>
                    <a:pt x="1491" y="1366"/>
                    <a:pt x="1482" y="1348"/>
                  </a:cubicBezTo>
                  <a:lnTo>
                    <a:pt x="1803" y="1348"/>
                  </a:lnTo>
                  <a:lnTo>
                    <a:pt x="2062" y="1089"/>
                  </a:lnTo>
                  <a:close/>
                  <a:moveTo>
                    <a:pt x="251" y="1259"/>
                  </a:moveTo>
                  <a:lnTo>
                    <a:pt x="349" y="1348"/>
                  </a:lnTo>
                  <a:lnTo>
                    <a:pt x="723" y="1348"/>
                  </a:lnTo>
                  <a:cubicBezTo>
                    <a:pt x="715" y="1366"/>
                    <a:pt x="706" y="1393"/>
                    <a:pt x="706" y="1419"/>
                  </a:cubicBezTo>
                  <a:lnTo>
                    <a:pt x="706" y="1526"/>
                  </a:lnTo>
                  <a:lnTo>
                    <a:pt x="37" y="1526"/>
                  </a:lnTo>
                  <a:lnTo>
                    <a:pt x="37" y="1259"/>
                  </a:lnTo>
                  <a:close/>
                  <a:moveTo>
                    <a:pt x="2615" y="1268"/>
                  </a:moveTo>
                  <a:cubicBezTo>
                    <a:pt x="2633" y="1303"/>
                    <a:pt x="2642" y="1348"/>
                    <a:pt x="2650" y="1384"/>
                  </a:cubicBezTo>
                  <a:cubicBezTo>
                    <a:pt x="2677" y="1473"/>
                    <a:pt x="2704" y="1571"/>
                    <a:pt x="2740" y="1651"/>
                  </a:cubicBezTo>
                  <a:lnTo>
                    <a:pt x="1500" y="1651"/>
                  </a:lnTo>
                  <a:lnTo>
                    <a:pt x="1500" y="1508"/>
                  </a:lnTo>
                  <a:lnTo>
                    <a:pt x="1812" y="1508"/>
                  </a:lnTo>
                  <a:lnTo>
                    <a:pt x="2062" y="1268"/>
                  </a:lnTo>
                  <a:close/>
                  <a:moveTo>
                    <a:pt x="706" y="1544"/>
                  </a:moveTo>
                  <a:lnTo>
                    <a:pt x="706" y="1687"/>
                  </a:lnTo>
                  <a:lnTo>
                    <a:pt x="37" y="1687"/>
                  </a:lnTo>
                  <a:lnTo>
                    <a:pt x="37" y="1544"/>
                  </a:lnTo>
                  <a:close/>
                  <a:moveTo>
                    <a:pt x="2740" y="1669"/>
                  </a:moveTo>
                  <a:cubicBezTo>
                    <a:pt x="2757" y="1714"/>
                    <a:pt x="2775" y="1758"/>
                    <a:pt x="2793" y="1803"/>
                  </a:cubicBezTo>
                  <a:lnTo>
                    <a:pt x="1500" y="1803"/>
                  </a:lnTo>
                  <a:lnTo>
                    <a:pt x="1500" y="1669"/>
                  </a:lnTo>
                  <a:close/>
                  <a:moveTo>
                    <a:pt x="706" y="1705"/>
                  </a:moveTo>
                  <a:lnTo>
                    <a:pt x="706" y="1839"/>
                  </a:lnTo>
                  <a:lnTo>
                    <a:pt x="384" y="1839"/>
                  </a:lnTo>
                  <a:lnTo>
                    <a:pt x="277" y="1928"/>
                  </a:lnTo>
                  <a:lnTo>
                    <a:pt x="37" y="1928"/>
                  </a:lnTo>
                  <a:lnTo>
                    <a:pt x="37" y="1705"/>
                  </a:lnTo>
                  <a:close/>
                  <a:moveTo>
                    <a:pt x="2802" y="1821"/>
                  </a:moveTo>
                  <a:cubicBezTo>
                    <a:pt x="2820" y="1865"/>
                    <a:pt x="2847" y="1910"/>
                    <a:pt x="2873" y="1955"/>
                  </a:cubicBezTo>
                  <a:cubicBezTo>
                    <a:pt x="2891" y="1981"/>
                    <a:pt x="2945" y="2035"/>
                    <a:pt x="2989" y="2070"/>
                  </a:cubicBezTo>
                  <a:lnTo>
                    <a:pt x="1937" y="2070"/>
                  </a:lnTo>
                  <a:lnTo>
                    <a:pt x="1767" y="1928"/>
                  </a:lnTo>
                  <a:lnTo>
                    <a:pt x="1500" y="1928"/>
                  </a:lnTo>
                  <a:lnTo>
                    <a:pt x="1500" y="1946"/>
                  </a:lnTo>
                  <a:lnTo>
                    <a:pt x="1758" y="1946"/>
                  </a:lnTo>
                  <a:lnTo>
                    <a:pt x="1928" y="2088"/>
                  </a:lnTo>
                  <a:lnTo>
                    <a:pt x="3016" y="2088"/>
                  </a:lnTo>
                  <a:cubicBezTo>
                    <a:pt x="3043" y="2115"/>
                    <a:pt x="3070" y="2133"/>
                    <a:pt x="3070" y="2142"/>
                  </a:cubicBezTo>
                  <a:cubicBezTo>
                    <a:pt x="3079" y="2142"/>
                    <a:pt x="3114" y="2160"/>
                    <a:pt x="3168" y="2204"/>
                  </a:cubicBezTo>
                  <a:lnTo>
                    <a:pt x="2249" y="2204"/>
                  </a:lnTo>
                  <a:cubicBezTo>
                    <a:pt x="2240" y="2169"/>
                    <a:pt x="2222" y="2151"/>
                    <a:pt x="2187" y="2151"/>
                  </a:cubicBezTo>
                  <a:cubicBezTo>
                    <a:pt x="2151" y="2151"/>
                    <a:pt x="2124" y="2178"/>
                    <a:pt x="2124" y="2213"/>
                  </a:cubicBezTo>
                  <a:cubicBezTo>
                    <a:pt x="2124" y="2240"/>
                    <a:pt x="2151" y="2267"/>
                    <a:pt x="2187" y="2267"/>
                  </a:cubicBezTo>
                  <a:cubicBezTo>
                    <a:pt x="2222" y="2267"/>
                    <a:pt x="2240" y="2249"/>
                    <a:pt x="2249" y="2222"/>
                  </a:cubicBezTo>
                  <a:lnTo>
                    <a:pt x="3195" y="2222"/>
                  </a:lnTo>
                  <a:cubicBezTo>
                    <a:pt x="3266" y="2267"/>
                    <a:pt x="3364" y="2338"/>
                    <a:pt x="3471" y="2409"/>
                  </a:cubicBezTo>
                  <a:lnTo>
                    <a:pt x="2909" y="2409"/>
                  </a:lnTo>
                  <a:lnTo>
                    <a:pt x="2749" y="2294"/>
                  </a:lnTo>
                  <a:lnTo>
                    <a:pt x="2392" y="2294"/>
                  </a:lnTo>
                  <a:cubicBezTo>
                    <a:pt x="2392" y="2267"/>
                    <a:pt x="2374" y="2249"/>
                    <a:pt x="2347" y="2249"/>
                  </a:cubicBezTo>
                  <a:cubicBezTo>
                    <a:pt x="2311" y="2249"/>
                    <a:pt x="2294" y="2267"/>
                    <a:pt x="2294" y="2302"/>
                  </a:cubicBezTo>
                  <a:cubicBezTo>
                    <a:pt x="2294" y="2329"/>
                    <a:pt x="2311" y="2356"/>
                    <a:pt x="2347" y="2356"/>
                  </a:cubicBezTo>
                  <a:cubicBezTo>
                    <a:pt x="2374" y="2356"/>
                    <a:pt x="2392" y="2338"/>
                    <a:pt x="2392" y="2311"/>
                  </a:cubicBezTo>
                  <a:lnTo>
                    <a:pt x="2740" y="2311"/>
                  </a:lnTo>
                  <a:lnTo>
                    <a:pt x="2909" y="2427"/>
                  </a:lnTo>
                  <a:lnTo>
                    <a:pt x="3498" y="2427"/>
                  </a:lnTo>
                  <a:cubicBezTo>
                    <a:pt x="3569" y="2481"/>
                    <a:pt x="3650" y="2534"/>
                    <a:pt x="3721" y="2588"/>
                  </a:cubicBezTo>
                  <a:lnTo>
                    <a:pt x="3418" y="2588"/>
                  </a:lnTo>
                  <a:lnTo>
                    <a:pt x="3123" y="2882"/>
                  </a:lnTo>
                  <a:cubicBezTo>
                    <a:pt x="3114" y="2873"/>
                    <a:pt x="3105" y="2873"/>
                    <a:pt x="3096" y="2873"/>
                  </a:cubicBezTo>
                  <a:cubicBezTo>
                    <a:pt x="3061" y="2873"/>
                    <a:pt x="3043" y="2891"/>
                    <a:pt x="3043" y="2927"/>
                  </a:cubicBezTo>
                  <a:cubicBezTo>
                    <a:pt x="3043" y="2954"/>
                    <a:pt x="3061" y="2980"/>
                    <a:pt x="3096" y="2980"/>
                  </a:cubicBezTo>
                  <a:cubicBezTo>
                    <a:pt x="3123" y="2980"/>
                    <a:pt x="3150" y="2954"/>
                    <a:pt x="3150" y="2927"/>
                  </a:cubicBezTo>
                  <a:cubicBezTo>
                    <a:pt x="3150" y="2909"/>
                    <a:pt x="3141" y="2900"/>
                    <a:pt x="3141" y="2891"/>
                  </a:cubicBezTo>
                  <a:lnTo>
                    <a:pt x="3427" y="2615"/>
                  </a:lnTo>
                  <a:lnTo>
                    <a:pt x="3748" y="2615"/>
                  </a:lnTo>
                  <a:cubicBezTo>
                    <a:pt x="3792" y="2641"/>
                    <a:pt x="3837" y="2677"/>
                    <a:pt x="3882" y="2713"/>
                  </a:cubicBezTo>
                  <a:lnTo>
                    <a:pt x="3623" y="2713"/>
                  </a:lnTo>
                  <a:lnTo>
                    <a:pt x="3302" y="3025"/>
                  </a:lnTo>
                  <a:cubicBezTo>
                    <a:pt x="3293" y="3025"/>
                    <a:pt x="3284" y="3016"/>
                    <a:pt x="3275" y="3016"/>
                  </a:cubicBezTo>
                  <a:cubicBezTo>
                    <a:pt x="3239" y="3016"/>
                    <a:pt x="3221" y="3043"/>
                    <a:pt x="3221" y="3070"/>
                  </a:cubicBezTo>
                  <a:cubicBezTo>
                    <a:pt x="3221" y="3105"/>
                    <a:pt x="3239" y="3123"/>
                    <a:pt x="3275" y="3123"/>
                  </a:cubicBezTo>
                  <a:cubicBezTo>
                    <a:pt x="3302" y="3123"/>
                    <a:pt x="3328" y="3105"/>
                    <a:pt x="3328" y="3070"/>
                  </a:cubicBezTo>
                  <a:cubicBezTo>
                    <a:pt x="3328" y="3061"/>
                    <a:pt x="3320" y="3052"/>
                    <a:pt x="3311" y="3043"/>
                  </a:cubicBezTo>
                  <a:lnTo>
                    <a:pt x="3632" y="2731"/>
                  </a:lnTo>
                  <a:lnTo>
                    <a:pt x="3899" y="2731"/>
                  </a:lnTo>
                  <a:cubicBezTo>
                    <a:pt x="3971" y="2784"/>
                    <a:pt x="4033" y="2838"/>
                    <a:pt x="4078" y="2891"/>
                  </a:cubicBezTo>
                  <a:lnTo>
                    <a:pt x="3801" y="2891"/>
                  </a:lnTo>
                  <a:lnTo>
                    <a:pt x="3498" y="3177"/>
                  </a:lnTo>
                  <a:cubicBezTo>
                    <a:pt x="3489" y="3177"/>
                    <a:pt x="3480" y="3168"/>
                    <a:pt x="3471" y="3168"/>
                  </a:cubicBezTo>
                  <a:cubicBezTo>
                    <a:pt x="3444" y="3168"/>
                    <a:pt x="3418" y="3195"/>
                    <a:pt x="3418" y="3221"/>
                  </a:cubicBezTo>
                  <a:cubicBezTo>
                    <a:pt x="3418" y="3248"/>
                    <a:pt x="3444" y="3275"/>
                    <a:pt x="3471" y="3275"/>
                  </a:cubicBezTo>
                  <a:cubicBezTo>
                    <a:pt x="3498" y="3275"/>
                    <a:pt x="3525" y="3248"/>
                    <a:pt x="3525" y="3221"/>
                  </a:cubicBezTo>
                  <a:cubicBezTo>
                    <a:pt x="3525" y="3212"/>
                    <a:pt x="3516" y="3195"/>
                    <a:pt x="3516" y="3186"/>
                  </a:cubicBezTo>
                  <a:lnTo>
                    <a:pt x="3810" y="2909"/>
                  </a:lnTo>
                  <a:lnTo>
                    <a:pt x="4096" y="2909"/>
                  </a:lnTo>
                  <a:cubicBezTo>
                    <a:pt x="4122" y="2927"/>
                    <a:pt x="4140" y="2945"/>
                    <a:pt x="4149" y="2972"/>
                  </a:cubicBezTo>
                  <a:cubicBezTo>
                    <a:pt x="4176" y="2998"/>
                    <a:pt x="4194" y="3025"/>
                    <a:pt x="4212" y="3052"/>
                  </a:cubicBezTo>
                  <a:lnTo>
                    <a:pt x="3623" y="3605"/>
                  </a:lnTo>
                  <a:lnTo>
                    <a:pt x="3623" y="4470"/>
                  </a:lnTo>
                  <a:lnTo>
                    <a:pt x="3382" y="4470"/>
                  </a:lnTo>
                  <a:lnTo>
                    <a:pt x="3382" y="3944"/>
                  </a:lnTo>
                  <a:lnTo>
                    <a:pt x="3373" y="3935"/>
                  </a:lnTo>
                  <a:lnTo>
                    <a:pt x="3061" y="3641"/>
                  </a:lnTo>
                  <a:lnTo>
                    <a:pt x="2204" y="3641"/>
                  </a:lnTo>
                  <a:lnTo>
                    <a:pt x="1401" y="2802"/>
                  </a:lnTo>
                  <a:lnTo>
                    <a:pt x="1401" y="2053"/>
                  </a:lnTo>
                  <a:lnTo>
                    <a:pt x="1393" y="2053"/>
                  </a:lnTo>
                  <a:cubicBezTo>
                    <a:pt x="1455" y="2035"/>
                    <a:pt x="1500" y="1972"/>
                    <a:pt x="1500" y="1901"/>
                  </a:cubicBezTo>
                  <a:lnTo>
                    <a:pt x="1500" y="1821"/>
                  </a:lnTo>
                  <a:close/>
                  <a:moveTo>
                    <a:pt x="4229" y="3070"/>
                  </a:moveTo>
                  <a:cubicBezTo>
                    <a:pt x="4292" y="3168"/>
                    <a:pt x="4354" y="3275"/>
                    <a:pt x="4417" y="3400"/>
                  </a:cubicBezTo>
                  <a:lnTo>
                    <a:pt x="3837" y="3926"/>
                  </a:lnTo>
                  <a:lnTo>
                    <a:pt x="3837" y="4470"/>
                  </a:lnTo>
                  <a:lnTo>
                    <a:pt x="3864" y="4470"/>
                  </a:lnTo>
                  <a:lnTo>
                    <a:pt x="3864" y="3935"/>
                  </a:lnTo>
                  <a:lnTo>
                    <a:pt x="4426" y="3418"/>
                  </a:lnTo>
                  <a:cubicBezTo>
                    <a:pt x="4461" y="3471"/>
                    <a:pt x="4488" y="3534"/>
                    <a:pt x="4515" y="3596"/>
                  </a:cubicBezTo>
                  <a:lnTo>
                    <a:pt x="4176" y="3899"/>
                  </a:lnTo>
                  <a:lnTo>
                    <a:pt x="4176" y="4113"/>
                  </a:lnTo>
                  <a:cubicBezTo>
                    <a:pt x="4149" y="4122"/>
                    <a:pt x="4131" y="4140"/>
                    <a:pt x="4131" y="4167"/>
                  </a:cubicBezTo>
                  <a:cubicBezTo>
                    <a:pt x="4131" y="4194"/>
                    <a:pt x="4149" y="4220"/>
                    <a:pt x="4185" y="4220"/>
                  </a:cubicBezTo>
                  <a:cubicBezTo>
                    <a:pt x="4212" y="4220"/>
                    <a:pt x="4238" y="4194"/>
                    <a:pt x="4238" y="4167"/>
                  </a:cubicBezTo>
                  <a:cubicBezTo>
                    <a:pt x="4238" y="4140"/>
                    <a:pt x="4221" y="4122"/>
                    <a:pt x="4194" y="4113"/>
                  </a:cubicBezTo>
                  <a:lnTo>
                    <a:pt x="4194" y="3908"/>
                  </a:lnTo>
                  <a:lnTo>
                    <a:pt x="4524" y="3605"/>
                  </a:lnTo>
                  <a:cubicBezTo>
                    <a:pt x="4676" y="3917"/>
                    <a:pt x="4800" y="4256"/>
                    <a:pt x="4872" y="4533"/>
                  </a:cubicBezTo>
                  <a:lnTo>
                    <a:pt x="4658" y="4533"/>
                  </a:lnTo>
                  <a:lnTo>
                    <a:pt x="4577" y="4658"/>
                  </a:lnTo>
                  <a:lnTo>
                    <a:pt x="4051" y="4658"/>
                  </a:lnTo>
                  <a:lnTo>
                    <a:pt x="4051" y="4675"/>
                  </a:lnTo>
                  <a:lnTo>
                    <a:pt x="4595" y="4675"/>
                  </a:lnTo>
                  <a:lnTo>
                    <a:pt x="4667" y="4551"/>
                  </a:lnTo>
                  <a:lnTo>
                    <a:pt x="4881" y="4551"/>
                  </a:lnTo>
                  <a:cubicBezTo>
                    <a:pt x="4899" y="4613"/>
                    <a:pt x="4916" y="4675"/>
                    <a:pt x="4925" y="4738"/>
                  </a:cubicBezTo>
                  <a:cubicBezTo>
                    <a:pt x="4925" y="4782"/>
                    <a:pt x="4934" y="4827"/>
                    <a:pt x="4934" y="4881"/>
                  </a:cubicBezTo>
                  <a:lnTo>
                    <a:pt x="4051" y="4881"/>
                  </a:lnTo>
                  <a:lnTo>
                    <a:pt x="4051" y="4693"/>
                  </a:lnTo>
                  <a:cubicBezTo>
                    <a:pt x="4051" y="4568"/>
                    <a:pt x="3953" y="4470"/>
                    <a:pt x="3837" y="4470"/>
                  </a:cubicBezTo>
                  <a:lnTo>
                    <a:pt x="3641" y="4470"/>
                  </a:lnTo>
                  <a:lnTo>
                    <a:pt x="3641" y="3614"/>
                  </a:lnTo>
                  <a:lnTo>
                    <a:pt x="4229" y="3070"/>
                  </a:lnTo>
                  <a:close/>
                  <a:moveTo>
                    <a:pt x="804" y="2053"/>
                  </a:moveTo>
                  <a:lnTo>
                    <a:pt x="804" y="2811"/>
                  </a:lnTo>
                  <a:lnTo>
                    <a:pt x="1660" y="3658"/>
                  </a:lnTo>
                  <a:lnTo>
                    <a:pt x="1660" y="4533"/>
                  </a:lnTo>
                  <a:lnTo>
                    <a:pt x="1303" y="4881"/>
                  </a:lnTo>
                  <a:lnTo>
                    <a:pt x="866" y="4881"/>
                  </a:lnTo>
                  <a:lnTo>
                    <a:pt x="866" y="4898"/>
                  </a:lnTo>
                  <a:lnTo>
                    <a:pt x="1312" y="4898"/>
                  </a:lnTo>
                  <a:lnTo>
                    <a:pt x="1321" y="4890"/>
                  </a:lnTo>
                  <a:lnTo>
                    <a:pt x="1678" y="4542"/>
                  </a:lnTo>
                  <a:lnTo>
                    <a:pt x="1678" y="3650"/>
                  </a:lnTo>
                  <a:lnTo>
                    <a:pt x="822" y="2802"/>
                  </a:lnTo>
                  <a:lnTo>
                    <a:pt x="822" y="2053"/>
                  </a:lnTo>
                  <a:close/>
                  <a:moveTo>
                    <a:pt x="4943" y="4898"/>
                  </a:moveTo>
                  <a:cubicBezTo>
                    <a:pt x="4943" y="4970"/>
                    <a:pt x="4952" y="5050"/>
                    <a:pt x="4952" y="5130"/>
                  </a:cubicBezTo>
                  <a:lnTo>
                    <a:pt x="4051" y="5130"/>
                  </a:lnTo>
                  <a:lnTo>
                    <a:pt x="4051" y="4898"/>
                  </a:lnTo>
                  <a:close/>
                  <a:moveTo>
                    <a:pt x="4952" y="5148"/>
                  </a:moveTo>
                  <a:cubicBezTo>
                    <a:pt x="4952" y="5255"/>
                    <a:pt x="4952" y="5371"/>
                    <a:pt x="4952" y="5478"/>
                  </a:cubicBezTo>
                  <a:lnTo>
                    <a:pt x="4720" y="5478"/>
                  </a:lnTo>
                  <a:lnTo>
                    <a:pt x="4613" y="5362"/>
                  </a:lnTo>
                  <a:lnTo>
                    <a:pt x="4051" y="5362"/>
                  </a:lnTo>
                  <a:lnTo>
                    <a:pt x="4051" y="5148"/>
                  </a:lnTo>
                  <a:close/>
                  <a:moveTo>
                    <a:pt x="4051" y="5371"/>
                  </a:moveTo>
                  <a:lnTo>
                    <a:pt x="4051" y="5380"/>
                  </a:lnTo>
                  <a:lnTo>
                    <a:pt x="4604" y="5380"/>
                  </a:lnTo>
                  <a:lnTo>
                    <a:pt x="4711" y="5496"/>
                  </a:lnTo>
                  <a:lnTo>
                    <a:pt x="4952" y="5496"/>
                  </a:lnTo>
                  <a:cubicBezTo>
                    <a:pt x="4952" y="5559"/>
                    <a:pt x="4943" y="5621"/>
                    <a:pt x="4943" y="5675"/>
                  </a:cubicBezTo>
                  <a:lnTo>
                    <a:pt x="4765" y="5675"/>
                  </a:lnTo>
                  <a:lnTo>
                    <a:pt x="4693" y="5612"/>
                  </a:lnTo>
                  <a:cubicBezTo>
                    <a:pt x="4693" y="5612"/>
                    <a:pt x="4702" y="5612"/>
                    <a:pt x="4702" y="5603"/>
                  </a:cubicBezTo>
                  <a:cubicBezTo>
                    <a:pt x="4711" y="5585"/>
                    <a:pt x="4702" y="5550"/>
                    <a:pt x="4676" y="5532"/>
                  </a:cubicBezTo>
                  <a:cubicBezTo>
                    <a:pt x="4669" y="5530"/>
                    <a:pt x="4662" y="5528"/>
                    <a:pt x="4654" y="5528"/>
                  </a:cubicBezTo>
                  <a:cubicBezTo>
                    <a:pt x="4633" y="5528"/>
                    <a:pt x="4611" y="5539"/>
                    <a:pt x="4604" y="5559"/>
                  </a:cubicBezTo>
                  <a:cubicBezTo>
                    <a:pt x="4586" y="5585"/>
                    <a:pt x="4604" y="5621"/>
                    <a:pt x="4631" y="5630"/>
                  </a:cubicBezTo>
                  <a:cubicBezTo>
                    <a:pt x="4638" y="5634"/>
                    <a:pt x="4646" y="5636"/>
                    <a:pt x="4653" y="5636"/>
                  </a:cubicBezTo>
                  <a:cubicBezTo>
                    <a:pt x="4664" y="5636"/>
                    <a:pt x="4674" y="5632"/>
                    <a:pt x="4684" y="5621"/>
                  </a:cubicBezTo>
                  <a:lnTo>
                    <a:pt x="4765" y="5692"/>
                  </a:lnTo>
                  <a:lnTo>
                    <a:pt x="4943" y="5692"/>
                  </a:lnTo>
                  <a:cubicBezTo>
                    <a:pt x="4943" y="5737"/>
                    <a:pt x="4934" y="5773"/>
                    <a:pt x="4934" y="5817"/>
                  </a:cubicBezTo>
                  <a:lnTo>
                    <a:pt x="4649" y="5817"/>
                  </a:lnTo>
                  <a:lnTo>
                    <a:pt x="4568" y="5728"/>
                  </a:lnTo>
                  <a:cubicBezTo>
                    <a:pt x="4568" y="5728"/>
                    <a:pt x="4568" y="5728"/>
                    <a:pt x="4577" y="5719"/>
                  </a:cubicBezTo>
                  <a:cubicBezTo>
                    <a:pt x="4586" y="5692"/>
                    <a:pt x="4577" y="5666"/>
                    <a:pt x="4551" y="5648"/>
                  </a:cubicBezTo>
                  <a:cubicBezTo>
                    <a:pt x="4544" y="5646"/>
                    <a:pt x="4537" y="5644"/>
                    <a:pt x="4529" y="5644"/>
                  </a:cubicBezTo>
                  <a:cubicBezTo>
                    <a:pt x="4508" y="5644"/>
                    <a:pt x="4486" y="5655"/>
                    <a:pt x="4479" y="5675"/>
                  </a:cubicBezTo>
                  <a:cubicBezTo>
                    <a:pt x="4461" y="5701"/>
                    <a:pt x="4479" y="5737"/>
                    <a:pt x="4497" y="5746"/>
                  </a:cubicBezTo>
                  <a:cubicBezTo>
                    <a:pt x="4510" y="5750"/>
                    <a:pt x="4522" y="5753"/>
                    <a:pt x="4532" y="5753"/>
                  </a:cubicBezTo>
                  <a:cubicBezTo>
                    <a:pt x="4542" y="5753"/>
                    <a:pt x="4551" y="5750"/>
                    <a:pt x="4560" y="5746"/>
                  </a:cubicBezTo>
                  <a:lnTo>
                    <a:pt x="4640" y="5835"/>
                  </a:lnTo>
                  <a:lnTo>
                    <a:pt x="4934" y="5835"/>
                  </a:lnTo>
                  <a:cubicBezTo>
                    <a:pt x="4925" y="5862"/>
                    <a:pt x="4925" y="5898"/>
                    <a:pt x="4916" y="5924"/>
                  </a:cubicBezTo>
                  <a:lnTo>
                    <a:pt x="4542" y="5924"/>
                  </a:lnTo>
                  <a:lnTo>
                    <a:pt x="4461" y="5853"/>
                  </a:lnTo>
                  <a:cubicBezTo>
                    <a:pt x="4479" y="5826"/>
                    <a:pt x="4461" y="5791"/>
                    <a:pt x="4435" y="5782"/>
                  </a:cubicBezTo>
                  <a:cubicBezTo>
                    <a:pt x="4427" y="5777"/>
                    <a:pt x="4420" y="5774"/>
                    <a:pt x="4412" y="5774"/>
                  </a:cubicBezTo>
                  <a:cubicBezTo>
                    <a:pt x="4394" y="5774"/>
                    <a:pt x="4376" y="5789"/>
                    <a:pt x="4363" y="5808"/>
                  </a:cubicBezTo>
                  <a:cubicBezTo>
                    <a:pt x="4354" y="5835"/>
                    <a:pt x="4363" y="5862"/>
                    <a:pt x="4390" y="5880"/>
                  </a:cubicBezTo>
                  <a:cubicBezTo>
                    <a:pt x="4395" y="5882"/>
                    <a:pt x="4401" y="5883"/>
                    <a:pt x="4408" y="5883"/>
                  </a:cubicBezTo>
                  <a:cubicBezTo>
                    <a:pt x="4423" y="5883"/>
                    <a:pt x="4440" y="5877"/>
                    <a:pt x="4452" y="5871"/>
                  </a:cubicBezTo>
                  <a:lnTo>
                    <a:pt x="4533" y="5942"/>
                  </a:lnTo>
                  <a:lnTo>
                    <a:pt x="4916" y="5942"/>
                  </a:lnTo>
                  <a:cubicBezTo>
                    <a:pt x="4916" y="5960"/>
                    <a:pt x="4907" y="5978"/>
                    <a:pt x="4907" y="6005"/>
                  </a:cubicBezTo>
                  <a:cubicBezTo>
                    <a:pt x="4899" y="6022"/>
                    <a:pt x="4899" y="6049"/>
                    <a:pt x="4890" y="6067"/>
                  </a:cubicBezTo>
                  <a:lnTo>
                    <a:pt x="4328" y="6067"/>
                  </a:lnTo>
                  <a:lnTo>
                    <a:pt x="4221" y="5969"/>
                  </a:lnTo>
                  <a:cubicBezTo>
                    <a:pt x="4229" y="5960"/>
                    <a:pt x="4229" y="5960"/>
                    <a:pt x="4229" y="5960"/>
                  </a:cubicBezTo>
                  <a:cubicBezTo>
                    <a:pt x="4247" y="5933"/>
                    <a:pt x="4229" y="5898"/>
                    <a:pt x="4203" y="5889"/>
                  </a:cubicBezTo>
                  <a:cubicBezTo>
                    <a:pt x="4193" y="5882"/>
                    <a:pt x="4184" y="5879"/>
                    <a:pt x="4175" y="5879"/>
                  </a:cubicBezTo>
                  <a:cubicBezTo>
                    <a:pt x="4158" y="5879"/>
                    <a:pt x="4143" y="5889"/>
                    <a:pt x="4131" y="5907"/>
                  </a:cubicBezTo>
                  <a:cubicBezTo>
                    <a:pt x="4122" y="5933"/>
                    <a:pt x="4131" y="5969"/>
                    <a:pt x="4158" y="5978"/>
                  </a:cubicBezTo>
                  <a:cubicBezTo>
                    <a:pt x="4167" y="5982"/>
                    <a:pt x="4176" y="5985"/>
                    <a:pt x="4185" y="5985"/>
                  </a:cubicBezTo>
                  <a:cubicBezTo>
                    <a:pt x="4194" y="5985"/>
                    <a:pt x="4203" y="5982"/>
                    <a:pt x="4212" y="5978"/>
                  </a:cubicBezTo>
                  <a:lnTo>
                    <a:pt x="4319" y="6085"/>
                  </a:lnTo>
                  <a:lnTo>
                    <a:pt x="4890" y="6085"/>
                  </a:lnTo>
                  <a:cubicBezTo>
                    <a:pt x="4881" y="6121"/>
                    <a:pt x="4863" y="6156"/>
                    <a:pt x="4854" y="6192"/>
                  </a:cubicBezTo>
                  <a:lnTo>
                    <a:pt x="4122" y="6192"/>
                  </a:lnTo>
                  <a:lnTo>
                    <a:pt x="3882" y="5924"/>
                  </a:lnTo>
                  <a:lnTo>
                    <a:pt x="3882" y="5576"/>
                  </a:lnTo>
                  <a:lnTo>
                    <a:pt x="3864" y="5576"/>
                  </a:lnTo>
                  <a:lnTo>
                    <a:pt x="3864" y="5933"/>
                  </a:lnTo>
                  <a:lnTo>
                    <a:pt x="4113" y="6210"/>
                  </a:lnTo>
                  <a:lnTo>
                    <a:pt x="4854" y="6210"/>
                  </a:lnTo>
                  <a:cubicBezTo>
                    <a:pt x="4827" y="6272"/>
                    <a:pt x="4809" y="6335"/>
                    <a:pt x="4783" y="6406"/>
                  </a:cubicBezTo>
                  <a:lnTo>
                    <a:pt x="4783" y="6397"/>
                  </a:lnTo>
                  <a:lnTo>
                    <a:pt x="4087" y="6397"/>
                  </a:lnTo>
                  <a:lnTo>
                    <a:pt x="3641" y="5960"/>
                  </a:lnTo>
                  <a:lnTo>
                    <a:pt x="3641" y="5576"/>
                  </a:lnTo>
                  <a:lnTo>
                    <a:pt x="3837" y="5576"/>
                  </a:lnTo>
                  <a:cubicBezTo>
                    <a:pt x="3953" y="5576"/>
                    <a:pt x="4042" y="5487"/>
                    <a:pt x="4051" y="5371"/>
                  </a:cubicBezTo>
                  <a:close/>
                  <a:moveTo>
                    <a:pt x="3623" y="5576"/>
                  </a:moveTo>
                  <a:lnTo>
                    <a:pt x="3623" y="5969"/>
                  </a:lnTo>
                  <a:lnTo>
                    <a:pt x="4078" y="6415"/>
                  </a:lnTo>
                  <a:lnTo>
                    <a:pt x="4774" y="6415"/>
                  </a:lnTo>
                  <a:cubicBezTo>
                    <a:pt x="4756" y="6486"/>
                    <a:pt x="4729" y="6558"/>
                    <a:pt x="4702" y="6620"/>
                  </a:cubicBezTo>
                  <a:lnTo>
                    <a:pt x="4060" y="6620"/>
                  </a:lnTo>
                  <a:lnTo>
                    <a:pt x="3400" y="5924"/>
                  </a:lnTo>
                  <a:lnTo>
                    <a:pt x="3400" y="5576"/>
                  </a:lnTo>
                  <a:close/>
                  <a:moveTo>
                    <a:pt x="3382" y="5576"/>
                  </a:moveTo>
                  <a:lnTo>
                    <a:pt x="3382" y="5933"/>
                  </a:lnTo>
                  <a:lnTo>
                    <a:pt x="4051" y="6638"/>
                  </a:lnTo>
                  <a:lnTo>
                    <a:pt x="4693" y="6638"/>
                  </a:lnTo>
                  <a:cubicBezTo>
                    <a:pt x="4667" y="6709"/>
                    <a:pt x="4640" y="6790"/>
                    <a:pt x="4613" y="6861"/>
                  </a:cubicBezTo>
                  <a:lnTo>
                    <a:pt x="4060" y="6861"/>
                  </a:lnTo>
                  <a:lnTo>
                    <a:pt x="3168" y="5951"/>
                  </a:lnTo>
                  <a:lnTo>
                    <a:pt x="3177" y="5576"/>
                  </a:lnTo>
                  <a:close/>
                  <a:moveTo>
                    <a:pt x="4533" y="8262"/>
                  </a:moveTo>
                  <a:cubicBezTo>
                    <a:pt x="4542" y="8297"/>
                    <a:pt x="4542" y="8342"/>
                    <a:pt x="4551" y="8378"/>
                  </a:cubicBezTo>
                  <a:lnTo>
                    <a:pt x="4238" y="8378"/>
                  </a:lnTo>
                  <a:lnTo>
                    <a:pt x="4051" y="8503"/>
                  </a:lnTo>
                  <a:lnTo>
                    <a:pt x="3659" y="8503"/>
                  </a:lnTo>
                  <a:lnTo>
                    <a:pt x="3659" y="8413"/>
                  </a:lnTo>
                  <a:cubicBezTo>
                    <a:pt x="3659" y="8404"/>
                    <a:pt x="3659" y="8404"/>
                    <a:pt x="3659" y="8395"/>
                  </a:cubicBezTo>
                  <a:lnTo>
                    <a:pt x="4060" y="8395"/>
                  </a:lnTo>
                  <a:lnTo>
                    <a:pt x="4247" y="8262"/>
                  </a:lnTo>
                  <a:close/>
                  <a:moveTo>
                    <a:pt x="4551" y="8395"/>
                  </a:moveTo>
                  <a:cubicBezTo>
                    <a:pt x="4560" y="8511"/>
                    <a:pt x="4560" y="8619"/>
                    <a:pt x="4560" y="8717"/>
                  </a:cubicBezTo>
                  <a:lnTo>
                    <a:pt x="4212" y="8717"/>
                  </a:lnTo>
                  <a:lnTo>
                    <a:pt x="4087" y="8592"/>
                  </a:lnTo>
                  <a:lnTo>
                    <a:pt x="3659" y="8592"/>
                  </a:lnTo>
                  <a:lnTo>
                    <a:pt x="3659" y="8520"/>
                  </a:lnTo>
                  <a:lnTo>
                    <a:pt x="4060" y="8520"/>
                  </a:lnTo>
                  <a:lnTo>
                    <a:pt x="4247" y="8395"/>
                  </a:lnTo>
                  <a:close/>
                  <a:moveTo>
                    <a:pt x="4078" y="8610"/>
                  </a:moveTo>
                  <a:lnTo>
                    <a:pt x="4203" y="8734"/>
                  </a:lnTo>
                  <a:lnTo>
                    <a:pt x="4560" y="8734"/>
                  </a:lnTo>
                  <a:cubicBezTo>
                    <a:pt x="4551" y="8761"/>
                    <a:pt x="4551" y="8797"/>
                    <a:pt x="4551" y="8824"/>
                  </a:cubicBezTo>
                  <a:lnTo>
                    <a:pt x="4212" y="8824"/>
                  </a:lnTo>
                  <a:lnTo>
                    <a:pt x="4060" y="8690"/>
                  </a:lnTo>
                  <a:lnTo>
                    <a:pt x="3659" y="8690"/>
                  </a:lnTo>
                  <a:lnTo>
                    <a:pt x="3659" y="8610"/>
                  </a:lnTo>
                  <a:close/>
                  <a:moveTo>
                    <a:pt x="322" y="8333"/>
                  </a:moveTo>
                  <a:lnTo>
                    <a:pt x="679" y="8699"/>
                  </a:lnTo>
                  <a:lnTo>
                    <a:pt x="679" y="9002"/>
                  </a:lnTo>
                  <a:lnTo>
                    <a:pt x="581" y="9002"/>
                  </a:lnTo>
                  <a:lnTo>
                    <a:pt x="581" y="8761"/>
                  </a:lnTo>
                  <a:lnTo>
                    <a:pt x="322" y="8529"/>
                  </a:lnTo>
                  <a:lnTo>
                    <a:pt x="37" y="8529"/>
                  </a:lnTo>
                  <a:lnTo>
                    <a:pt x="37" y="8333"/>
                  </a:lnTo>
                  <a:close/>
                  <a:moveTo>
                    <a:pt x="322" y="8181"/>
                  </a:moveTo>
                  <a:lnTo>
                    <a:pt x="857" y="8699"/>
                  </a:lnTo>
                  <a:lnTo>
                    <a:pt x="857" y="9002"/>
                  </a:lnTo>
                  <a:lnTo>
                    <a:pt x="697" y="9002"/>
                  </a:lnTo>
                  <a:lnTo>
                    <a:pt x="697" y="8699"/>
                  </a:lnTo>
                  <a:lnTo>
                    <a:pt x="331" y="8315"/>
                  </a:lnTo>
                  <a:lnTo>
                    <a:pt x="37" y="8315"/>
                  </a:lnTo>
                  <a:lnTo>
                    <a:pt x="37" y="8181"/>
                  </a:lnTo>
                  <a:close/>
                  <a:moveTo>
                    <a:pt x="706" y="1856"/>
                  </a:moveTo>
                  <a:lnTo>
                    <a:pt x="706" y="1901"/>
                  </a:lnTo>
                  <a:cubicBezTo>
                    <a:pt x="706" y="1972"/>
                    <a:pt x="750" y="2035"/>
                    <a:pt x="822" y="2053"/>
                  </a:cubicBezTo>
                  <a:cubicBezTo>
                    <a:pt x="831" y="2053"/>
                    <a:pt x="848" y="2062"/>
                    <a:pt x="857" y="2062"/>
                  </a:cubicBezTo>
                  <a:lnTo>
                    <a:pt x="964" y="2062"/>
                  </a:lnTo>
                  <a:lnTo>
                    <a:pt x="964" y="2802"/>
                  </a:lnTo>
                  <a:lnTo>
                    <a:pt x="1812" y="3658"/>
                  </a:lnTo>
                  <a:lnTo>
                    <a:pt x="1812" y="4747"/>
                  </a:lnTo>
                  <a:lnTo>
                    <a:pt x="1455" y="5077"/>
                  </a:lnTo>
                  <a:lnTo>
                    <a:pt x="866" y="5077"/>
                  </a:lnTo>
                  <a:lnTo>
                    <a:pt x="866" y="5095"/>
                  </a:lnTo>
                  <a:lnTo>
                    <a:pt x="1464" y="5095"/>
                  </a:lnTo>
                  <a:lnTo>
                    <a:pt x="1830" y="4756"/>
                  </a:lnTo>
                  <a:lnTo>
                    <a:pt x="1830" y="3650"/>
                  </a:lnTo>
                  <a:lnTo>
                    <a:pt x="982" y="2793"/>
                  </a:lnTo>
                  <a:lnTo>
                    <a:pt x="982" y="2062"/>
                  </a:lnTo>
                  <a:lnTo>
                    <a:pt x="1098" y="2062"/>
                  </a:lnTo>
                  <a:lnTo>
                    <a:pt x="1098" y="2811"/>
                  </a:lnTo>
                  <a:lnTo>
                    <a:pt x="1098" y="2820"/>
                  </a:lnTo>
                  <a:lnTo>
                    <a:pt x="1946" y="3658"/>
                  </a:lnTo>
                  <a:lnTo>
                    <a:pt x="1946" y="4916"/>
                  </a:lnTo>
                  <a:lnTo>
                    <a:pt x="1589" y="5282"/>
                  </a:lnTo>
                  <a:lnTo>
                    <a:pt x="866" y="5282"/>
                  </a:lnTo>
                  <a:lnTo>
                    <a:pt x="866" y="5300"/>
                  </a:lnTo>
                  <a:lnTo>
                    <a:pt x="1607" y="5300"/>
                  </a:lnTo>
                  <a:lnTo>
                    <a:pt x="1964" y="4925"/>
                  </a:lnTo>
                  <a:lnTo>
                    <a:pt x="1964" y="3650"/>
                  </a:lnTo>
                  <a:lnTo>
                    <a:pt x="1964" y="3641"/>
                  </a:lnTo>
                  <a:lnTo>
                    <a:pt x="1116" y="2802"/>
                  </a:lnTo>
                  <a:lnTo>
                    <a:pt x="1116" y="2062"/>
                  </a:lnTo>
                  <a:lnTo>
                    <a:pt x="1232" y="2062"/>
                  </a:lnTo>
                  <a:lnTo>
                    <a:pt x="1232" y="2811"/>
                  </a:lnTo>
                  <a:lnTo>
                    <a:pt x="2276" y="3864"/>
                  </a:lnTo>
                  <a:lnTo>
                    <a:pt x="3007" y="3864"/>
                  </a:lnTo>
                  <a:lnTo>
                    <a:pt x="3132" y="3980"/>
                  </a:lnTo>
                  <a:lnTo>
                    <a:pt x="3132" y="4470"/>
                  </a:lnTo>
                  <a:lnTo>
                    <a:pt x="3150" y="4470"/>
                  </a:lnTo>
                  <a:lnTo>
                    <a:pt x="3150" y="3971"/>
                  </a:lnTo>
                  <a:lnTo>
                    <a:pt x="3016" y="3846"/>
                  </a:lnTo>
                  <a:lnTo>
                    <a:pt x="2285" y="3846"/>
                  </a:lnTo>
                  <a:lnTo>
                    <a:pt x="1250" y="2802"/>
                  </a:lnTo>
                  <a:lnTo>
                    <a:pt x="1250" y="2062"/>
                  </a:lnTo>
                  <a:lnTo>
                    <a:pt x="1348" y="2062"/>
                  </a:lnTo>
                  <a:cubicBezTo>
                    <a:pt x="1357" y="2062"/>
                    <a:pt x="1375" y="2053"/>
                    <a:pt x="1384" y="2053"/>
                  </a:cubicBezTo>
                  <a:lnTo>
                    <a:pt x="1384" y="2811"/>
                  </a:lnTo>
                  <a:lnTo>
                    <a:pt x="2195" y="3658"/>
                  </a:lnTo>
                  <a:lnTo>
                    <a:pt x="3052" y="3658"/>
                  </a:lnTo>
                  <a:lnTo>
                    <a:pt x="3364" y="3953"/>
                  </a:lnTo>
                  <a:lnTo>
                    <a:pt x="3364" y="4470"/>
                  </a:lnTo>
                  <a:lnTo>
                    <a:pt x="3168" y="4470"/>
                  </a:lnTo>
                  <a:cubicBezTo>
                    <a:pt x="3043" y="4470"/>
                    <a:pt x="2945" y="4568"/>
                    <a:pt x="2945" y="4693"/>
                  </a:cubicBezTo>
                  <a:lnTo>
                    <a:pt x="2945" y="4684"/>
                  </a:lnTo>
                  <a:lnTo>
                    <a:pt x="2401" y="4684"/>
                  </a:lnTo>
                  <a:lnTo>
                    <a:pt x="1571" y="5523"/>
                  </a:lnTo>
                  <a:lnTo>
                    <a:pt x="866" y="5523"/>
                  </a:lnTo>
                  <a:lnTo>
                    <a:pt x="866" y="5541"/>
                  </a:lnTo>
                  <a:lnTo>
                    <a:pt x="1580" y="5541"/>
                  </a:lnTo>
                  <a:lnTo>
                    <a:pt x="1580" y="5532"/>
                  </a:lnTo>
                  <a:lnTo>
                    <a:pt x="2410" y="4702"/>
                  </a:lnTo>
                  <a:lnTo>
                    <a:pt x="2945" y="4702"/>
                  </a:lnTo>
                  <a:lnTo>
                    <a:pt x="2945" y="4979"/>
                  </a:lnTo>
                  <a:lnTo>
                    <a:pt x="2401" y="4979"/>
                  </a:lnTo>
                  <a:lnTo>
                    <a:pt x="2392" y="4988"/>
                  </a:lnTo>
                  <a:lnTo>
                    <a:pt x="1625" y="5755"/>
                  </a:lnTo>
                  <a:lnTo>
                    <a:pt x="866" y="5755"/>
                  </a:lnTo>
                  <a:lnTo>
                    <a:pt x="866" y="5773"/>
                  </a:lnTo>
                  <a:lnTo>
                    <a:pt x="1633" y="5773"/>
                  </a:lnTo>
                  <a:lnTo>
                    <a:pt x="2401" y="4997"/>
                  </a:lnTo>
                  <a:lnTo>
                    <a:pt x="2945" y="4997"/>
                  </a:lnTo>
                  <a:lnTo>
                    <a:pt x="2945" y="5220"/>
                  </a:lnTo>
                  <a:lnTo>
                    <a:pt x="2499" y="5220"/>
                  </a:lnTo>
                  <a:lnTo>
                    <a:pt x="2249" y="5452"/>
                  </a:lnTo>
                  <a:cubicBezTo>
                    <a:pt x="2240" y="5443"/>
                    <a:pt x="2231" y="5434"/>
                    <a:pt x="2222" y="5434"/>
                  </a:cubicBezTo>
                  <a:cubicBezTo>
                    <a:pt x="2187" y="5434"/>
                    <a:pt x="2169" y="5460"/>
                    <a:pt x="2169" y="5487"/>
                  </a:cubicBezTo>
                  <a:cubicBezTo>
                    <a:pt x="2169" y="5523"/>
                    <a:pt x="2187" y="5541"/>
                    <a:pt x="2222" y="5541"/>
                  </a:cubicBezTo>
                  <a:cubicBezTo>
                    <a:pt x="2249" y="5541"/>
                    <a:pt x="2276" y="5523"/>
                    <a:pt x="2276" y="5487"/>
                  </a:cubicBezTo>
                  <a:cubicBezTo>
                    <a:pt x="2276" y="5478"/>
                    <a:pt x="2267" y="5469"/>
                    <a:pt x="2267" y="5460"/>
                  </a:cubicBezTo>
                  <a:lnTo>
                    <a:pt x="2508" y="5237"/>
                  </a:lnTo>
                  <a:lnTo>
                    <a:pt x="2945" y="5237"/>
                  </a:lnTo>
                  <a:lnTo>
                    <a:pt x="2945" y="5362"/>
                  </a:lnTo>
                  <a:cubicBezTo>
                    <a:pt x="2945" y="5389"/>
                    <a:pt x="2954" y="5416"/>
                    <a:pt x="2963" y="5443"/>
                  </a:cubicBezTo>
                  <a:lnTo>
                    <a:pt x="2517" y="5443"/>
                  </a:lnTo>
                  <a:lnTo>
                    <a:pt x="2160" y="5782"/>
                  </a:lnTo>
                  <a:cubicBezTo>
                    <a:pt x="2151" y="5773"/>
                    <a:pt x="2142" y="5773"/>
                    <a:pt x="2133" y="5773"/>
                  </a:cubicBezTo>
                  <a:cubicBezTo>
                    <a:pt x="2097" y="5773"/>
                    <a:pt x="2079" y="5791"/>
                    <a:pt x="2079" y="5826"/>
                  </a:cubicBezTo>
                  <a:cubicBezTo>
                    <a:pt x="2079" y="5853"/>
                    <a:pt x="2097" y="5880"/>
                    <a:pt x="2133" y="5880"/>
                  </a:cubicBezTo>
                  <a:cubicBezTo>
                    <a:pt x="2160" y="5880"/>
                    <a:pt x="2187" y="5853"/>
                    <a:pt x="2187" y="5826"/>
                  </a:cubicBezTo>
                  <a:cubicBezTo>
                    <a:pt x="2187" y="5808"/>
                    <a:pt x="2178" y="5799"/>
                    <a:pt x="2169" y="5791"/>
                  </a:cubicBezTo>
                  <a:lnTo>
                    <a:pt x="2526" y="5460"/>
                  </a:lnTo>
                  <a:lnTo>
                    <a:pt x="2972" y="5460"/>
                  </a:lnTo>
                  <a:lnTo>
                    <a:pt x="2972" y="5452"/>
                  </a:lnTo>
                  <a:cubicBezTo>
                    <a:pt x="2998" y="5523"/>
                    <a:pt x="3079" y="5576"/>
                    <a:pt x="3168" y="5576"/>
                  </a:cubicBezTo>
                  <a:lnTo>
                    <a:pt x="3159" y="5576"/>
                  </a:lnTo>
                  <a:lnTo>
                    <a:pt x="3150" y="5951"/>
                  </a:lnTo>
                  <a:lnTo>
                    <a:pt x="3159" y="5960"/>
                  </a:lnTo>
                  <a:lnTo>
                    <a:pt x="4051" y="6879"/>
                  </a:lnTo>
                  <a:lnTo>
                    <a:pt x="4604" y="6879"/>
                  </a:lnTo>
                  <a:cubicBezTo>
                    <a:pt x="4586" y="6941"/>
                    <a:pt x="4560" y="6995"/>
                    <a:pt x="4542" y="7048"/>
                  </a:cubicBezTo>
                  <a:lnTo>
                    <a:pt x="3962" y="7048"/>
                  </a:lnTo>
                  <a:lnTo>
                    <a:pt x="3212" y="6281"/>
                  </a:lnTo>
                  <a:cubicBezTo>
                    <a:pt x="3221" y="6254"/>
                    <a:pt x="3212" y="6219"/>
                    <a:pt x="3186" y="6210"/>
                  </a:cubicBezTo>
                  <a:cubicBezTo>
                    <a:pt x="3176" y="6204"/>
                    <a:pt x="3166" y="6201"/>
                    <a:pt x="3155" y="6201"/>
                  </a:cubicBezTo>
                  <a:cubicBezTo>
                    <a:pt x="3137" y="6201"/>
                    <a:pt x="3120" y="6210"/>
                    <a:pt x="3114" y="6228"/>
                  </a:cubicBezTo>
                  <a:cubicBezTo>
                    <a:pt x="3096" y="6254"/>
                    <a:pt x="3114" y="6290"/>
                    <a:pt x="3141" y="6299"/>
                  </a:cubicBezTo>
                  <a:cubicBezTo>
                    <a:pt x="3148" y="6303"/>
                    <a:pt x="3156" y="6305"/>
                    <a:pt x="3163" y="6305"/>
                  </a:cubicBezTo>
                  <a:cubicBezTo>
                    <a:pt x="3174" y="6305"/>
                    <a:pt x="3184" y="6301"/>
                    <a:pt x="3195" y="6290"/>
                  </a:cubicBezTo>
                  <a:lnTo>
                    <a:pt x="3953" y="7075"/>
                  </a:lnTo>
                  <a:lnTo>
                    <a:pt x="4542" y="7075"/>
                  </a:lnTo>
                  <a:cubicBezTo>
                    <a:pt x="4524" y="7129"/>
                    <a:pt x="4506" y="7191"/>
                    <a:pt x="4497" y="7236"/>
                  </a:cubicBezTo>
                  <a:lnTo>
                    <a:pt x="3810" y="7236"/>
                  </a:lnTo>
                  <a:lnTo>
                    <a:pt x="2838" y="6281"/>
                  </a:lnTo>
                  <a:cubicBezTo>
                    <a:pt x="2847" y="6272"/>
                    <a:pt x="2847" y="6263"/>
                    <a:pt x="2847" y="6254"/>
                  </a:cubicBezTo>
                  <a:cubicBezTo>
                    <a:pt x="2847" y="6228"/>
                    <a:pt x="2820" y="6201"/>
                    <a:pt x="2793" y="6201"/>
                  </a:cubicBezTo>
                  <a:cubicBezTo>
                    <a:pt x="2766" y="6201"/>
                    <a:pt x="2740" y="6228"/>
                    <a:pt x="2740" y="6254"/>
                  </a:cubicBezTo>
                  <a:cubicBezTo>
                    <a:pt x="2740" y="6281"/>
                    <a:pt x="2766" y="6308"/>
                    <a:pt x="2793" y="6308"/>
                  </a:cubicBezTo>
                  <a:cubicBezTo>
                    <a:pt x="2811" y="6308"/>
                    <a:pt x="2820" y="6299"/>
                    <a:pt x="2829" y="6290"/>
                  </a:cubicBezTo>
                  <a:lnTo>
                    <a:pt x="3801" y="7254"/>
                  </a:lnTo>
                  <a:lnTo>
                    <a:pt x="4488" y="7254"/>
                  </a:lnTo>
                  <a:cubicBezTo>
                    <a:pt x="4488" y="7271"/>
                    <a:pt x="4488" y="7280"/>
                    <a:pt x="4479" y="7289"/>
                  </a:cubicBezTo>
                  <a:cubicBezTo>
                    <a:pt x="4470" y="7334"/>
                    <a:pt x="4470" y="7396"/>
                    <a:pt x="4470" y="7450"/>
                  </a:cubicBezTo>
                  <a:lnTo>
                    <a:pt x="3685" y="7450"/>
                  </a:lnTo>
                  <a:lnTo>
                    <a:pt x="2508" y="6281"/>
                  </a:lnTo>
                  <a:cubicBezTo>
                    <a:pt x="2508" y="6272"/>
                    <a:pt x="2517" y="6263"/>
                    <a:pt x="2517" y="6254"/>
                  </a:cubicBezTo>
                  <a:cubicBezTo>
                    <a:pt x="2517" y="6228"/>
                    <a:pt x="2490" y="6201"/>
                    <a:pt x="2463" y="6201"/>
                  </a:cubicBezTo>
                  <a:cubicBezTo>
                    <a:pt x="2427" y="6201"/>
                    <a:pt x="2410" y="6228"/>
                    <a:pt x="2410" y="6254"/>
                  </a:cubicBezTo>
                  <a:cubicBezTo>
                    <a:pt x="2410" y="6281"/>
                    <a:pt x="2427" y="6308"/>
                    <a:pt x="2463" y="6308"/>
                  </a:cubicBezTo>
                  <a:cubicBezTo>
                    <a:pt x="2472" y="6308"/>
                    <a:pt x="2490" y="6299"/>
                    <a:pt x="2499" y="6290"/>
                  </a:cubicBezTo>
                  <a:lnTo>
                    <a:pt x="3676" y="7468"/>
                  </a:lnTo>
                  <a:lnTo>
                    <a:pt x="4470" y="7468"/>
                  </a:lnTo>
                  <a:cubicBezTo>
                    <a:pt x="4470" y="7503"/>
                    <a:pt x="4470" y="7539"/>
                    <a:pt x="4470" y="7575"/>
                  </a:cubicBezTo>
                  <a:lnTo>
                    <a:pt x="3899" y="7575"/>
                  </a:lnTo>
                  <a:cubicBezTo>
                    <a:pt x="3899" y="7566"/>
                    <a:pt x="3890" y="7548"/>
                    <a:pt x="3873" y="7539"/>
                  </a:cubicBezTo>
                  <a:cubicBezTo>
                    <a:pt x="3865" y="7534"/>
                    <a:pt x="3857" y="7532"/>
                    <a:pt x="3849" y="7532"/>
                  </a:cubicBezTo>
                  <a:cubicBezTo>
                    <a:pt x="3828" y="7532"/>
                    <a:pt x="3808" y="7547"/>
                    <a:pt x="3801" y="7566"/>
                  </a:cubicBezTo>
                  <a:cubicBezTo>
                    <a:pt x="3783" y="7593"/>
                    <a:pt x="3801" y="7619"/>
                    <a:pt x="3828" y="7637"/>
                  </a:cubicBezTo>
                  <a:cubicBezTo>
                    <a:pt x="3835" y="7639"/>
                    <a:pt x="3841" y="7641"/>
                    <a:pt x="3848" y="7641"/>
                  </a:cubicBezTo>
                  <a:cubicBezTo>
                    <a:pt x="3868" y="7641"/>
                    <a:pt x="3886" y="7631"/>
                    <a:pt x="3899" y="7610"/>
                  </a:cubicBezTo>
                  <a:cubicBezTo>
                    <a:pt x="3899" y="7602"/>
                    <a:pt x="3899" y="7602"/>
                    <a:pt x="3899" y="7593"/>
                  </a:cubicBezTo>
                  <a:lnTo>
                    <a:pt x="4470" y="7593"/>
                  </a:lnTo>
                  <a:cubicBezTo>
                    <a:pt x="4470" y="7646"/>
                    <a:pt x="4479" y="7700"/>
                    <a:pt x="4479" y="7753"/>
                  </a:cubicBezTo>
                  <a:lnTo>
                    <a:pt x="4042" y="7753"/>
                  </a:lnTo>
                  <a:cubicBezTo>
                    <a:pt x="4042" y="7735"/>
                    <a:pt x="4033" y="7717"/>
                    <a:pt x="4015" y="7709"/>
                  </a:cubicBezTo>
                  <a:cubicBezTo>
                    <a:pt x="4009" y="7706"/>
                    <a:pt x="4002" y="7705"/>
                    <a:pt x="3995" y="7705"/>
                  </a:cubicBezTo>
                  <a:cubicBezTo>
                    <a:pt x="3976" y="7705"/>
                    <a:pt x="3957" y="7715"/>
                    <a:pt x="3944" y="7735"/>
                  </a:cubicBezTo>
                  <a:cubicBezTo>
                    <a:pt x="3935" y="7762"/>
                    <a:pt x="3944" y="7789"/>
                    <a:pt x="3971" y="7807"/>
                  </a:cubicBezTo>
                  <a:cubicBezTo>
                    <a:pt x="3977" y="7809"/>
                    <a:pt x="3984" y="7810"/>
                    <a:pt x="3991" y="7810"/>
                  </a:cubicBezTo>
                  <a:cubicBezTo>
                    <a:pt x="4010" y="7810"/>
                    <a:pt x="4029" y="7800"/>
                    <a:pt x="4042" y="7780"/>
                  </a:cubicBezTo>
                  <a:cubicBezTo>
                    <a:pt x="4042" y="7780"/>
                    <a:pt x="4042" y="7771"/>
                    <a:pt x="4042" y="7771"/>
                  </a:cubicBezTo>
                  <a:lnTo>
                    <a:pt x="4488" y="7771"/>
                  </a:lnTo>
                  <a:cubicBezTo>
                    <a:pt x="4488" y="7816"/>
                    <a:pt x="4497" y="7869"/>
                    <a:pt x="4497" y="7923"/>
                  </a:cubicBezTo>
                  <a:lnTo>
                    <a:pt x="4176" y="7923"/>
                  </a:lnTo>
                  <a:cubicBezTo>
                    <a:pt x="4176" y="7914"/>
                    <a:pt x="4167" y="7896"/>
                    <a:pt x="4149" y="7887"/>
                  </a:cubicBezTo>
                  <a:cubicBezTo>
                    <a:pt x="4142" y="7885"/>
                    <a:pt x="4135" y="7884"/>
                    <a:pt x="4128" y="7884"/>
                  </a:cubicBezTo>
                  <a:cubicBezTo>
                    <a:pt x="4106" y="7884"/>
                    <a:pt x="4084" y="7894"/>
                    <a:pt x="4078" y="7914"/>
                  </a:cubicBezTo>
                  <a:cubicBezTo>
                    <a:pt x="4060" y="7941"/>
                    <a:pt x="4078" y="7967"/>
                    <a:pt x="4105" y="7985"/>
                  </a:cubicBezTo>
                  <a:cubicBezTo>
                    <a:pt x="4109" y="7987"/>
                    <a:pt x="4115" y="7988"/>
                    <a:pt x="4121" y="7988"/>
                  </a:cubicBezTo>
                  <a:cubicBezTo>
                    <a:pt x="4139" y="7988"/>
                    <a:pt x="4163" y="7978"/>
                    <a:pt x="4176" y="7958"/>
                  </a:cubicBezTo>
                  <a:cubicBezTo>
                    <a:pt x="4176" y="7958"/>
                    <a:pt x="4176" y="7949"/>
                    <a:pt x="4176" y="7941"/>
                  </a:cubicBezTo>
                  <a:lnTo>
                    <a:pt x="4506" y="7941"/>
                  </a:lnTo>
                  <a:cubicBezTo>
                    <a:pt x="4506" y="7976"/>
                    <a:pt x="4506" y="8003"/>
                    <a:pt x="4515" y="8039"/>
                  </a:cubicBezTo>
                  <a:cubicBezTo>
                    <a:pt x="4515" y="8056"/>
                    <a:pt x="4515" y="8083"/>
                    <a:pt x="4515" y="8101"/>
                  </a:cubicBezTo>
                  <a:lnTo>
                    <a:pt x="4328" y="8101"/>
                  </a:lnTo>
                  <a:cubicBezTo>
                    <a:pt x="4328" y="8083"/>
                    <a:pt x="4310" y="8074"/>
                    <a:pt x="4301" y="8065"/>
                  </a:cubicBezTo>
                  <a:cubicBezTo>
                    <a:pt x="4291" y="8059"/>
                    <a:pt x="4281" y="8056"/>
                    <a:pt x="4271" y="8056"/>
                  </a:cubicBezTo>
                  <a:cubicBezTo>
                    <a:pt x="4252" y="8056"/>
                    <a:pt x="4235" y="8066"/>
                    <a:pt x="4229" y="8083"/>
                  </a:cubicBezTo>
                  <a:cubicBezTo>
                    <a:pt x="4212" y="8110"/>
                    <a:pt x="4221" y="8146"/>
                    <a:pt x="4247" y="8155"/>
                  </a:cubicBezTo>
                  <a:cubicBezTo>
                    <a:pt x="4257" y="8161"/>
                    <a:pt x="4267" y="8164"/>
                    <a:pt x="4278" y="8164"/>
                  </a:cubicBezTo>
                  <a:cubicBezTo>
                    <a:pt x="4296" y="8164"/>
                    <a:pt x="4313" y="8154"/>
                    <a:pt x="4319" y="8137"/>
                  </a:cubicBezTo>
                  <a:cubicBezTo>
                    <a:pt x="4328" y="8128"/>
                    <a:pt x="4328" y="8128"/>
                    <a:pt x="4328" y="8119"/>
                  </a:cubicBezTo>
                  <a:lnTo>
                    <a:pt x="4524" y="8119"/>
                  </a:lnTo>
                  <a:cubicBezTo>
                    <a:pt x="4524" y="8164"/>
                    <a:pt x="4533" y="8199"/>
                    <a:pt x="4533" y="8244"/>
                  </a:cubicBezTo>
                  <a:lnTo>
                    <a:pt x="4247" y="8244"/>
                  </a:lnTo>
                  <a:lnTo>
                    <a:pt x="4051" y="8378"/>
                  </a:lnTo>
                  <a:lnTo>
                    <a:pt x="3659" y="8378"/>
                  </a:lnTo>
                  <a:lnTo>
                    <a:pt x="3659" y="8387"/>
                  </a:lnTo>
                  <a:cubicBezTo>
                    <a:pt x="3650" y="8342"/>
                    <a:pt x="3605" y="8315"/>
                    <a:pt x="3560" y="8315"/>
                  </a:cubicBezTo>
                  <a:lnTo>
                    <a:pt x="3534" y="8315"/>
                  </a:lnTo>
                  <a:lnTo>
                    <a:pt x="3534" y="7753"/>
                  </a:lnTo>
                  <a:lnTo>
                    <a:pt x="1803" y="6014"/>
                  </a:lnTo>
                  <a:lnTo>
                    <a:pt x="866" y="6014"/>
                  </a:lnTo>
                  <a:lnTo>
                    <a:pt x="866" y="6031"/>
                  </a:lnTo>
                  <a:lnTo>
                    <a:pt x="1794" y="6031"/>
                  </a:lnTo>
                  <a:lnTo>
                    <a:pt x="3516" y="7762"/>
                  </a:lnTo>
                  <a:lnTo>
                    <a:pt x="3516" y="8315"/>
                  </a:lnTo>
                  <a:lnTo>
                    <a:pt x="3257" y="8315"/>
                  </a:lnTo>
                  <a:cubicBezTo>
                    <a:pt x="3212" y="8315"/>
                    <a:pt x="3177" y="8342"/>
                    <a:pt x="3168" y="8387"/>
                  </a:cubicBezTo>
                  <a:lnTo>
                    <a:pt x="3168" y="8378"/>
                  </a:lnTo>
                  <a:lnTo>
                    <a:pt x="2517" y="8378"/>
                  </a:lnTo>
                  <a:lnTo>
                    <a:pt x="2276" y="8627"/>
                  </a:lnTo>
                  <a:lnTo>
                    <a:pt x="2276" y="9145"/>
                  </a:lnTo>
                  <a:lnTo>
                    <a:pt x="1910" y="9493"/>
                  </a:lnTo>
                  <a:lnTo>
                    <a:pt x="1268" y="9493"/>
                  </a:lnTo>
                  <a:lnTo>
                    <a:pt x="1268" y="9404"/>
                  </a:lnTo>
                  <a:lnTo>
                    <a:pt x="1794" y="9404"/>
                  </a:lnTo>
                  <a:lnTo>
                    <a:pt x="2133" y="9038"/>
                  </a:lnTo>
                  <a:lnTo>
                    <a:pt x="2133" y="7396"/>
                  </a:lnTo>
                  <a:lnTo>
                    <a:pt x="1241" y="6513"/>
                  </a:lnTo>
                  <a:lnTo>
                    <a:pt x="866" y="6513"/>
                  </a:lnTo>
                  <a:lnTo>
                    <a:pt x="866" y="6531"/>
                  </a:lnTo>
                  <a:lnTo>
                    <a:pt x="1232" y="6531"/>
                  </a:lnTo>
                  <a:lnTo>
                    <a:pt x="2115" y="7405"/>
                  </a:lnTo>
                  <a:lnTo>
                    <a:pt x="2115" y="9029"/>
                  </a:lnTo>
                  <a:lnTo>
                    <a:pt x="1785" y="9386"/>
                  </a:lnTo>
                  <a:lnTo>
                    <a:pt x="1268" y="9386"/>
                  </a:lnTo>
                  <a:lnTo>
                    <a:pt x="1268" y="9198"/>
                  </a:lnTo>
                  <a:lnTo>
                    <a:pt x="1669" y="9198"/>
                  </a:lnTo>
                  <a:lnTo>
                    <a:pt x="1892" y="8975"/>
                  </a:lnTo>
                  <a:lnTo>
                    <a:pt x="1892" y="7396"/>
                  </a:lnTo>
                  <a:lnTo>
                    <a:pt x="1883" y="7396"/>
                  </a:lnTo>
                  <a:lnTo>
                    <a:pt x="1241" y="6763"/>
                  </a:lnTo>
                  <a:lnTo>
                    <a:pt x="839" y="6763"/>
                  </a:lnTo>
                  <a:lnTo>
                    <a:pt x="839" y="6781"/>
                  </a:lnTo>
                  <a:lnTo>
                    <a:pt x="1232" y="6781"/>
                  </a:lnTo>
                  <a:lnTo>
                    <a:pt x="1874" y="7405"/>
                  </a:lnTo>
                  <a:lnTo>
                    <a:pt x="1874" y="8975"/>
                  </a:lnTo>
                  <a:lnTo>
                    <a:pt x="1660" y="9181"/>
                  </a:lnTo>
                  <a:lnTo>
                    <a:pt x="1268" y="9181"/>
                  </a:lnTo>
                  <a:lnTo>
                    <a:pt x="1268" y="9154"/>
                  </a:lnTo>
                  <a:cubicBezTo>
                    <a:pt x="1268" y="9082"/>
                    <a:pt x="1223" y="9029"/>
                    <a:pt x="1170" y="9011"/>
                  </a:cubicBezTo>
                  <a:lnTo>
                    <a:pt x="1170" y="8128"/>
                  </a:lnTo>
                  <a:lnTo>
                    <a:pt x="1170" y="8119"/>
                  </a:lnTo>
                  <a:lnTo>
                    <a:pt x="420" y="7396"/>
                  </a:lnTo>
                  <a:lnTo>
                    <a:pt x="420" y="7173"/>
                  </a:lnTo>
                  <a:cubicBezTo>
                    <a:pt x="438" y="7173"/>
                    <a:pt x="456" y="7164"/>
                    <a:pt x="465" y="7147"/>
                  </a:cubicBezTo>
                  <a:cubicBezTo>
                    <a:pt x="474" y="7120"/>
                    <a:pt x="465" y="7084"/>
                    <a:pt x="438" y="7075"/>
                  </a:cubicBezTo>
                  <a:cubicBezTo>
                    <a:pt x="429" y="7069"/>
                    <a:pt x="419" y="7066"/>
                    <a:pt x="410" y="7066"/>
                  </a:cubicBezTo>
                  <a:cubicBezTo>
                    <a:pt x="393" y="7066"/>
                    <a:pt x="378" y="7076"/>
                    <a:pt x="367" y="7093"/>
                  </a:cubicBezTo>
                  <a:cubicBezTo>
                    <a:pt x="358" y="7120"/>
                    <a:pt x="367" y="7155"/>
                    <a:pt x="393" y="7164"/>
                  </a:cubicBezTo>
                  <a:cubicBezTo>
                    <a:pt x="393" y="7173"/>
                    <a:pt x="402" y="7173"/>
                    <a:pt x="402" y="7173"/>
                  </a:cubicBezTo>
                  <a:lnTo>
                    <a:pt x="402" y="7396"/>
                  </a:lnTo>
                  <a:lnTo>
                    <a:pt x="411" y="7405"/>
                  </a:lnTo>
                  <a:lnTo>
                    <a:pt x="1152" y="8137"/>
                  </a:lnTo>
                  <a:lnTo>
                    <a:pt x="1152" y="9002"/>
                  </a:lnTo>
                  <a:lnTo>
                    <a:pt x="1027" y="9002"/>
                  </a:lnTo>
                  <a:lnTo>
                    <a:pt x="1027" y="8190"/>
                  </a:lnTo>
                  <a:lnTo>
                    <a:pt x="251" y="7432"/>
                  </a:lnTo>
                  <a:lnTo>
                    <a:pt x="251" y="7120"/>
                  </a:lnTo>
                  <a:cubicBezTo>
                    <a:pt x="260" y="7120"/>
                    <a:pt x="277" y="7111"/>
                    <a:pt x="286" y="7093"/>
                  </a:cubicBezTo>
                  <a:cubicBezTo>
                    <a:pt x="304" y="7066"/>
                    <a:pt x="286" y="7039"/>
                    <a:pt x="260" y="7022"/>
                  </a:cubicBezTo>
                  <a:cubicBezTo>
                    <a:pt x="253" y="7019"/>
                    <a:pt x="246" y="7018"/>
                    <a:pt x="240" y="7018"/>
                  </a:cubicBezTo>
                  <a:cubicBezTo>
                    <a:pt x="220" y="7018"/>
                    <a:pt x="202" y="7028"/>
                    <a:pt x="188" y="7048"/>
                  </a:cubicBezTo>
                  <a:cubicBezTo>
                    <a:pt x="179" y="7075"/>
                    <a:pt x="188" y="7102"/>
                    <a:pt x="215" y="7120"/>
                  </a:cubicBezTo>
                  <a:lnTo>
                    <a:pt x="233" y="7120"/>
                  </a:lnTo>
                  <a:lnTo>
                    <a:pt x="233" y="7441"/>
                  </a:lnTo>
                  <a:lnTo>
                    <a:pt x="1009" y="8199"/>
                  </a:lnTo>
                  <a:lnTo>
                    <a:pt x="1009" y="9002"/>
                  </a:lnTo>
                  <a:lnTo>
                    <a:pt x="875" y="9002"/>
                  </a:lnTo>
                  <a:lnTo>
                    <a:pt x="875" y="8699"/>
                  </a:lnTo>
                  <a:lnTo>
                    <a:pt x="875" y="8690"/>
                  </a:lnTo>
                  <a:lnTo>
                    <a:pt x="331" y="8164"/>
                  </a:lnTo>
                  <a:lnTo>
                    <a:pt x="37" y="8164"/>
                  </a:lnTo>
                  <a:lnTo>
                    <a:pt x="37" y="4372"/>
                  </a:lnTo>
                  <a:lnTo>
                    <a:pt x="804" y="4372"/>
                  </a:lnTo>
                  <a:lnTo>
                    <a:pt x="1205" y="3953"/>
                  </a:lnTo>
                  <a:cubicBezTo>
                    <a:pt x="1214" y="3962"/>
                    <a:pt x="1223" y="3971"/>
                    <a:pt x="1241" y="3971"/>
                  </a:cubicBezTo>
                  <a:cubicBezTo>
                    <a:pt x="1268" y="3971"/>
                    <a:pt x="1294" y="3944"/>
                    <a:pt x="1294" y="3917"/>
                  </a:cubicBezTo>
                  <a:cubicBezTo>
                    <a:pt x="1294" y="3881"/>
                    <a:pt x="1268" y="3864"/>
                    <a:pt x="1241" y="3864"/>
                  </a:cubicBezTo>
                  <a:cubicBezTo>
                    <a:pt x="1205" y="3864"/>
                    <a:pt x="1187" y="3881"/>
                    <a:pt x="1187" y="3917"/>
                  </a:cubicBezTo>
                  <a:cubicBezTo>
                    <a:pt x="1187" y="3926"/>
                    <a:pt x="1187" y="3935"/>
                    <a:pt x="1196" y="3944"/>
                  </a:cubicBezTo>
                  <a:lnTo>
                    <a:pt x="795" y="4354"/>
                  </a:lnTo>
                  <a:lnTo>
                    <a:pt x="37" y="4354"/>
                  </a:lnTo>
                  <a:lnTo>
                    <a:pt x="37" y="4256"/>
                  </a:lnTo>
                  <a:lnTo>
                    <a:pt x="715" y="4256"/>
                  </a:lnTo>
                  <a:lnTo>
                    <a:pt x="1000" y="3962"/>
                  </a:lnTo>
                  <a:cubicBezTo>
                    <a:pt x="1009" y="3962"/>
                    <a:pt x="1018" y="3971"/>
                    <a:pt x="1027" y="3971"/>
                  </a:cubicBezTo>
                  <a:cubicBezTo>
                    <a:pt x="1054" y="3971"/>
                    <a:pt x="1080" y="3944"/>
                    <a:pt x="1080" y="3917"/>
                  </a:cubicBezTo>
                  <a:cubicBezTo>
                    <a:pt x="1080" y="3881"/>
                    <a:pt x="1054" y="3864"/>
                    <a:pt x="1027" y="3864"/>
                  </a:cubicBezTo>
                  <a:cubicBezTo>
                    <a:pt x="991" y="3864"/>
                    <a:pt x="973" y="3881"/>
                    <a:pt x="973" y="3917"/>
                  </a:cubicBezTo>
                  <a:cubicBezTo>
                    <a:pt x="973" y="3926"/>
                    <a:pt x="973" y="3944"/>
                    <a:pt x="982" y="3953"/>
                  </a:cubicBezTo>
                  <a:lnTo>
                    <a:pt x="706" y="4238"/>
                  </a:lnTo>
                  <a:lnTo>
                    <a:pt x="37" y="4238"/>
                  </a:lnTo>
                  <a:lnTo>
                    <a:pt x="37" y="4122"/>
                  </a:lnTo>
                  <a:lnTo>
                    <a:pt x="616" y="4122"/>
                  </a:lnTo>
                  <a:lnTo>
                    <a:pt x="768" y="3962"/>
                  </a:lnTo>
                  <a:cubicBezTo>
                    <a:pt x="777" y="3962"/>
                    <a:pt x="786" y="3971"/>
                    <a:pt x="804" y="3971"/>
                  </a:cubicBezTo>
                  <a:cubicBezTo>
                    <a:pt x="831" y="3971"/>
                    <a:pt x="857" y="3944"/>
                    <a:pt x="857" y="3917"/>
                  </a:cubicBezTo>
                  <a:cubicBezTo>
                    <a:pt x="857" y="3881"/>
                    <a:pt x="831" y="3864"/>
                    <a:pt x="804" y="3864"/>
                  </a:cubicBezTo>
                  <a:cubicBezTo>
                    <a:pt x="768" y="3864"/>
                    <a:pt x="750" y="3881"/>
                    <a:pt x="750" y="3917"/>
                  </a:cubicBezTo>
                  <a:cubicBezTo>
                    <a:pt x="750" y="3926"/>
                    <a:pt x="750" y="3935"/>
                    <a:pt x="759" y="3944"/>
                  </a:cubicBezTo>
                  <a:lnTo>
                    <a:pt x="608" y="4104"/>
                  </a:lnTo>
                  <a:lnTo>
                    <a:pt x="37" y="4104"/>
                  </a:lnTo>
                  <a:lnTo>
                    <a:pt x="37" y="3453"/>
                  </a:lnTo>
                  <a:lnTo>
                    <a:pt x="313" y="3453"/>
                  </a:lnTo>
                  <a:lnTo>
                    <a:pt x="465" y="3578"/>
                  </a:lnTo>
                  <a:cubicBezTo>
                    <a:pt x="456" y="3587"/>
                    <a:pt x="447" y="3605"/>
                    <a:pt x="447" y="3614"/>
                  </a:cubicBezTo>
                  <a:cubicBezTo>
                    <a:pt x="447" y="3650"/>
                    <a:pt x="474" y="3667"/>
                    <a:pt x="500" y="3667"/>
                  </a:cubicBezTo>
                  <a:cubicBezTo>
                    <a:pt x="536" y="3667"/>
                    <a:pt x="554" y="3650"/>
                    <a:pt x="554" y="3614"/>
                  </a:cubicBezTo>
                  <a:cubicBezTo>
                    <a:pt x="554" y="3587"/>
                    <a:pt x="536" y="3560"/>
                    <a:pt x="500" y="3560"/>
                  </a:cubicBezTo>
                  <a:cubicBezTo>
                    <a:pt x="492" y="3560"/>
                    <a:pt x="483" y="3569"/>
                    <a:pt x="483" y="3569"/>
                  </a:cubicBezTo>
                  <a:lnTo>
                    <a:pt x="322" y="3435"/>
                  </a:lnTo>
                  <a:lnTo>
                    <a:pt x="37" y="3435"/>
                  </a:lnTo>
                  <a:lnTo>
                    <a:pt x="37" y="3355"/>
                  </a:lnTo>
                  <a:lnTo>
                    <a:pt x="447" y="3355"/>
                  </a:lnTo>
                  <a:lnTo>
                    <a:pt x="706" y="3587"/>
                  </a:lnTo>
                  <a:cubicBezTo>
                    <a:pt x="697" y="3596"/>
                    <a:pt x="697" y="3605"/>
                    <a:pt x="697" y="3614"/>
                  </a:cubicBezTo>
                  <a:cubicBezTo>
                    <a:pt x="697" y="3650"/>
                    <a:pt x="715" y="3667"/>
                    <a:pt x="750" y="3667"/>
                  </a:cubicBezTo>
                  <a:cubicBezTo>
                    <a:pt x="777" y="3667"/>
                    <a:pt x="804" y="3650"/>
                    <a:pt x="804" y="3614"/>
                  </a:cubicBezTo>
                  <a:cubicBezTo>
                    <a:pt x="804" y="3587"/>
                    <a:pt x="777" y="3560"/>
                    <a:pt x="750" y="3560"/>
                  </a:cubicBezTo>
                  <a:cubicBezTo>
                    <a:pt x="732" y="3560"/>
                    <a:pt x="723" y="3569"/>
                    <a:pt x="715" y="3569"/>
                  </a:cubicBezTo>
                  <a:lnTo>
                    <a:pt x="456" y="3337"/>
                  </a:lnTo>
                  <a:lnTo>
                    <a:pt x="37" y="3337"/>
                  </a:lnTo>
                  <a:lnTo>
                    <a:pt x="37" y="3186"/>
                  </a:lnTo>
                  <a:lnTo>
                    <a:pt x="518" y="3186"/>
                  </a:lnTo>
                  <a:lnTo>
                    <a:pt x="947" y="3587"/>
                  </a:lnTo>
                  <a:cubicBezTo>
                    <a:pt x="938" y="3596"/>
                    <a:pt x="938" y="3605"/>
                    <a:pt x="938" y="3614"/>
                  </a:cubicBezTo>
                  <a:cubicBezTo>
                    <a:pt x="938" y="3650"/>
                    <a:pt x="964" y="3667"/>
                    <a:pt x="991" y="3667"/>
                  </a:cubicBezTo>
                  <a:cubicBezTo>
                    <a:pt x="1018" y="3667"/>
                    <a:pt x="1045" y="3650"/>
                    <a:pt x="1045" y="3614"/>
                  </a:cubicBezTo>
                  <a:cubicBezTo>
                    <a:pt x="1045" y="3587"/>
                    <a:pt x="1018" y="3560"/>
                    <a:pt x="991" y="3560"/>
                  </a:cubicBezTo>
                  <a:cubicBezTo>
                    <a:pt x="973" y="3560"/>
                    <a:pt x="964" y="3569"/>
                    <a:pt x="955" y="3578"/>
                  </a:cubicBezTo>
                  <a:lnTo>
                    <a:pt x="527" y="3168"/>
                  </a:lnTo>
                  <a:lnTo>
                    <a:pt x="37" y="3168"/>
                  </a:lnTo>
                  <a:lnTo>
                    <a:pt x="37" y="1946"/>
                  </a:lnTo>
                  <a:lnTo>
                    <a:pt x="286" y="1946"/>
                  </a:lnTo>
                  <a:lnTo>
                    <a:pt x="393" y="1856"/>
                  </a:lnTo>
                  <a:close/>
                  <a:moveTo>
                    <a:pt x="4051" y="8708"/>
                  </a:moveTo>
                  <a:lnTo>
                    <a:pt x="4203" y="8842"/>
                  </a:lnTo>
                  <a:lnTo>
                    <a:pt x="4542" y="8842"/>
                  </a:lnTo>
                  <a:cubicBezTo>
                    <a:pt x="4542" y="8895"/>
                    <a:pt x="4524" y="8949"/>
                    <a:pt x="4506" y="8993"/>
                  </a:cubicBezTo>
                  <a:cubicBezTo>
                    <a:pt x="4399" y="9279"/>
                    <a:pt x="4149" y="9644"/>
                    <a:pt x="3828" y="9983"/>
                  </a:cubicBezTo>
                  <a:lnTo>
                    <a:pt x="3828" y="9279"/>
                  </a:lnTo>
                  <a:lnTo>
                    <a:pt x="3614" y="9056"/>
                  </a:lnTo>
                  <a:lnTo>
                    <a:pt x="3614" y="8797"/>
                  </a:lnTo>
                  <a:lnTo>
                    <a:pt x="3605" y="8797"/>
                  </a:lnTo>
                  <a:cubicBezTo>
                    <a:pt x="3632" y="8788"/>
                    <a:pt x="3659" y="8752"/>
                    <a:pt x="3659" y="8708"/>
                  </a:cubicBezTo>
                  <a:close/>
                  <a:moveTo>
                    <a:pt x="3596" y="8806"/>
                  </a:moveTo>
                  <a:lnTo>
                    <a:pt x="3596" y="9056"/>
                  </a:lnTo>
                  <a:lnTo>
                    <a:pt x="3810" y="9279"/>
                  </a:lnTo>
                  <a:lnTo>
                    <a:pt x="3810" y="10010"/>
                  </a:lnTo>
                  <a:cubicBezTo>
                    <a:pt x="3792" y="10037"/>
                    <a:pt x="3766" y="10064"/>
                    <a:pt x="3739" y="10090"/>
                  </a:cubicBezTo>
                  <a:lnTo>
                    <a:pt x="3739" y="9305"/>
                  </a:lnTo>
                  <a:lnTo>
                    <a:pt x="3516" y="9091"/>
                  </a:lnTo>
                  <a:lnTo>
                    <a:pt x="3516" y="8806"/>
                  </a:lnTo>
                  <a:close/>
                  <a:moveTo>
                    <a:pt x="3498" y="8806"/>
                  </a:moveTo>
                  <a:lnTo>
                    <a:pt x="3498" y="9091"/>
                  </a:lnTo>
                  <a:lnTo>
                    <a:pt x="3721" y="9314"/>
                  </a:lnTo>
                  <a:lnTo>
                    <a:pt x="3721" y="10108"/>
                  </a:lnTo>
                  <a:cubicBezTo>
                    <a:pt x="3676" y="10153"/>
                    <a:pt x="3632" y="10198"/>
                    <a:pt x="3587" y="10242"/>
                  </a:cubicBezTo>
                  <a:lnTo>
                    <a:pt x="3587" y="9377"/>
                  </a:lnTo>
                  <a:cubicBezTo>
                    <a:pt x="3605" y="9377"/>
                    <a:pt x="3614" y="9368"/>
                    <a:pt x="3623" y="9350"/>
                  </a:cubicBezTo>
                  <a:cubicBezTo>
                    <a:pt x="3641" y="9323"/>
                    <a:pt x="3632" y="9297"/>
                    <a:pt x="3605" y="9279"/>
                  </a:cubicBezTo>
                  <a:cubicBezTo>
                    <a:pt x="3598" y="9276"/>
                    <a:pt x="3591" y="9275"/>
                    <a:pt x="3584" y="9275"/>
                  </a:cubicBezTo>
                  <a:cubicBezTo>
                    <a:pt x="3562" y="9275"/>
                    <a:pt x="3540" y="9285"/>
                    <a:pt x="3534" y="9305"/>
                  </a:cubicBezTo>
                  <a:cubicBezTo>
                    <a:pt x="3516" y="9332"/>
                    <a:pt x="3525" y="9359"/>
                    <a:pt x="3551" y="9377"/>
                  </a:cubicBezTo>
                  <a:lnTo>
                    <a:pt x="3569" y="9377"/>
                  </a:lnTo>
                  <a:lnTo>
                    <a:pt x="3569" y="10260"/>
                  </a:lnTo>
                  <a:cubicBezTo>
                    <a:pt x="3525" y="10305"/>
                    <a:pt x="3480" y="10349"/>
                    <a:pt x="3435" y="10385"/>
                  </a:cubicBezTo>
                  <a:lnTo>
                    <a:pt x="3435" y="9484"/>
                  </a:lnTo>
                  <a:cubicBezTo>
                    <a:pt x="3453" y="9484"/>
                    <a:pt x="3471" y="9475"/>
                    <a:pt x="3480" y="9457"/>
                  </a:cubicBezTo>
                  <a:cubicBezTo>
                    <a:pt x="3489" y="9430"/>
                    <a:pt x="3480" y="9404"/>
                    <a:pt x="3453" y="9386"/>
                  </a:cubicBezTo>
                  <a:cubicBezTo>
                    <a:pt x="3447" y="9383"/>
                    <a:pt x="3439" y="9382"/>
                    <a:pt x="3432" y="9382"/>
                  </a:cubicBezTo>
                  <a:cubicBezTo>
                    <a:pt x="3410" y="9382"/>
                    <a:pt x="3389" y="9392"/>
                    <a:pt x="3382" y="9412"/>
                  </a:cubicBezTo>
                  <a:cubicBezTo>
                    <a:pt x="3364" y="9439"/>
                    <a:pt x="3373" y="9466"/>
                    <a:pt x="3400" y="9484"/>
                  </a:cubicBezTo>
                  <a:lnTo>
                    <a:pt x="3418" y="9484"/>
                  </a:lnTo>
                  <a:lnTo>
                    <a:pt x="3418" y="10403"/>
                  </a:lnTo>
                  <a:cubicBezTo>
                    <a:pt x="3364" y="10447"/>
                    <a:pt x="3311" y="10501"/>
                    <a:pt x="3257" y="10545"/>
                  </a:cubicBezTo>
                  <a:lnTo>
                    <a:pt x="3257" y="9680"/>
                  </a:lnTo>
                  <a:cubicBezTo>
                    <a:pt x="3275" y="9680"/>
                    <a:pt x="3293" y="9671"/>
                    <a:pt x="3302" y="9653"/>
                  </a:cubicBezTo>
                  <a:cubicBezTo>
                    <a:pt x="3311" y="9627"/>
                    <a:pt x="3302" y="9591"/>
                    <a:pt x="3275" y="9582"/>
                  </a:cubicBezTo>
                  <a:cubicBezTo>
                    <a:pt x="3267" y="9577"/>
                    <a:pt x="3259" y="9575"/>
                    <a:pt x="3251" y="9575"/>
                  </a:cubicBezTo>
                  <a:cubicBezTo>
                    <a:pt x="3230" y="9575"/>
                    <a:pt x="3210" y="9589"/>
                    <a:pt x="3204" y="9609"/>
                  </a:cubicBezTo>
                  <a:cubicBezTo>
                    <a:pt x="3186" y="9636"/>
                    <a:pt x="3204" y="9662"/>
                    <a:pt x="3221" y="9680"/>
                  </a:cubicBezTo>
                  <a:lnTo>
                    <a:pt x="3239" y="9680"/>
                  </a:lnTo>
                  <a:lnTo>
                    <a:pt x="3239" y="10563"/>
                  </a:lnTo>
                  <a:cubicBezTo>
                    <a:pt x="3195" y="10599"/>
                    <a:pt x="3150" y="10635"/>
                    <a:pt x="3105" y="10670"/>
                  </a:cubicBezTo>
                  <a:lnTo>
                    <a:pt x="3105" y="9350"/>
                  </a:lnTo>
                  <a:lnTo>
                    <a:pt x="3373" y="9073"/>
                  </a:lnTo>
                  <a:lnTo>
                    <a:pt x="3373" y="8806"/>
                  </a:lnTo>
                  <a:close/>
                  <a:moveTo>
                    <a:pt x="3177" y="8770"/>
                  </a:moveTo>
                  <a:cubicBezTo>
                    <a:pt x="3195" y="8788"/>
                    <a:pt x="3221" y="8806"/>
                    <a:pt x="3257" y="8806"/>
                  </a:cubicBezTo>
                  <a:lnTo>
                    <a:pt x="3355" y="8806"/>
                  </a:lnTo>
                  <a:lnTo>
                    <a:pt x="3355" y="9065"/>
                  </a:lnTo>
                  <a:lnTo>
                    <a:pt x="3088" y="9341"/>
                  </a:lnTo>
                  <a:lnTo>
                    <a:pt x="3088" y="10679"/>
                  </a:lnTo>
                  <a:cubicBezTo>
                    <a:pt x="3061" y="10706"/>
                    <a:pt x="3034" y="10724"/>
                    <a:pt x="3007" y="10751"/>
                  </a:cubicBezTo>
                  <a:lnTo>
                    <a:pt x="3007" y="9332"/>
                  </a:lnTo>
                  <a:lnTo>
                    <a:pt x="3257" y="9073"/>
                  </a:lnTo>
                  <a:lnTo>
                    <a:pt x="3257" y="8806"/>
                  </a:lnTo>
                  <a:lnTo>
                    <a:pt x="3239" y="8806"/>
                  </a:lnTo>
                  <a:lnTo>
                    <a:pt x="3239" y="9065"/>
                  </a:lnTo>
                  <a:lnTo>
                    <a:pt x="2981" y="9323"/>
                  </a:lnTo>
                  <a:lnTo>
                    <a:pt x="2981" y="10760"/>
                  </a:lnTo>
                  <a:cubicBezTo>
                    <a:pt x="2900" y="10822"/>
                    <a:pt x="2820" y="10876"/>
                    <a:pt x="2740" y="10929"/>
                  </a:cubicBezTo>
                  <a:lnTo>
                    <a:pt x="2740" y="8859"/>
                  </a:lnTo>
                  <a:lnTo>
                    <a:pt x="2820" y="8779"/>
                  </a:lnTo>
                  <a:lnTo>
                    <a:pt x="3177" y="8779"/>
                  </a:lnTo>
                  <a:lnTo>
                    <a:pt x="3177" y="8770"/>
                  </a:lnTo>
                  <a:close/>
                  <a:moveTo>
                    <a:pt x="3159" y="8627"/>
                  </a:moveTo>
                  <a:lnTo>
                    <a:pt x="3159" y="8708"/>
                  </a:lnTo>
                  <a:cubicBezTo>
                    <a:pt x="3159" y="8726"/>
                    <a:pt x="3168" y="8743"/>
                    <a:pt x="3177" y="8761"/>
                  </a:cubicBezTo>
                  <a:lnTo>
                    <a:pt x="2811" y="8761"/>
                  </a:lnTo>
                  <a:lnTo>
                    <a:pt x="2722" y="8850"/>
                  </a:lnTo>
                  <a:lnTo>
                    <a:pt x="2722" y="10938"/>
                  </a:lnTo>
                  <a:cubicBezTo>
                    <a:pt x="2686" y="10956"/>
                    <a:pt x="2650" y="10974"/>
                    <a:pt x="2615" y="10991"/>
                  </a:cubicBezTo>
                  <a:lnTo>
                    <a:pt x="2615" y="8752"/>
                  </a:lnTo>
                  <a:lnTo>
                    <a:pt x="2740" y="8627"/>
                  </a:lnTo>
                  <a:close/>
                  <a:moveTo>
                    <a:pt x="313" y="8547"/>
                  </a:moveTo>
                  <a:lnTo>
                    <a:pt x="563" y="8770"/>
                  </a:lnTo>
                  <a:lnTo>
                    <a:pt x="563" y="9011"/>
                  </a:lnTo>
                  <a:lnTo>
                    <a:pt x="572" y="9011"/>
                  </a:lnTo>
                  <a:cubicBezTo>
                    <a:pt x="509" y="9029"/>
                    <a:pt x="474" y="9091"/>
                    <a:pt x="474" y="9154"/>
                  </a:cubicBezTo>
                  <a:lnTo>
                    <a:pt x="474" y="9636"/>
                  </a:lnTo>
                  <a:cubicBezTo>
                    <a:pt x="474" y="9725"/>
                    <a:pt x="545" y="9796"/>
                    <a:pt x="625" y="9796"/>
                  </a:cubicBezTo>
                  <a:lnTo>
                    <a:pt x="768" y="9796"/>
                  </a:lnTo>
                  <a:lnTo>
                    <a:pt x="768" y="11099"/>
                  </a:lnTo>
                  <a:cubicBezTo>
                    <a:pt x="652" y="11063"/>
                    <a:pt x="545" y="11036"/>
                    <a:pt x="456" y="11000"/>
                  </a:cubicBezTo>
                  <a:lnTo>
                    <a:pt x="456" y="10269"/>
                  </a:lnTo>
                  <a:lnTo>
                    <a:pt x="625" y="10073"/>
                  </a:lnTo>
                  <a:lnTo>
                    <a:pt x="625" y="9796"/>
                  </a:lnTo>
                  <a:lnTo>
                    <a:pt x="608" y="9796"/>
                  </a:lnTo>
                  <a:lnTo>
                    <a:pt x="608" y="10073"/>
                  </a:lnTo>
                  <a:lnTo>
                    <a:pt x="438" y="10260"/>
                  </a:lnTo>
                  <a:lnTo>
                    <a:pt x="438" y="10991"/>
                  </a:lnTo>
                  <a:cubicBezTo>
                    <a:pt x="331" y="10947"/>
                    <a:pt x="242" y="10893"/>
                    <a:pt x="179" y="10840"/>
                  </a:cubicBezTo>
                  <a:cubicBezTo>
                    <a:pt x="126" y="10786"/>
                    <a:pt x="54" y="10572"/>
                    <a:pt x="37" y="10492"/>
                  </a:cubicBezTo>
                  <a:lnTo>
                    <a:pt x="37" y="8547"/>
                  </a:lnTo>
                  <a:close/>
                  <a:moveTo>
                    <a:pt x="938" y="9796"/>
                  </a:moveTo>
                  <a:lnTo>
                    <a:pt x="938" y="10135"/>
                  </a:lnTo>
                  <a:lnTo>
                    <a:pt x="947" y="10144"/>
                  </a:lnTo>
                  <a:lnTo>
                    <a:pt x="1571" y="10768"/>
                  </a:lnTo>
                  <a:lnTo>
                    <a:pt x="1571" y="11197"/>
                  </a:lnTo>
                  <a:cubicBezTo>
                    <a:pt x="1437" y="11188"/>
                    <a:pt x="1303" y="11179"/>
                    <a:pt x="1170" y="11161"/>
                  </a:cubicBezTo>
                  <a:cubicBezTo>
                    <a:pt x="1036" y="11152"/>
                    <a:pt x="902" y="11125"/>
                    <a:pt x="786" y="11099"/>
                  </a:cubicBezTo>
                  <a:lnTo>
                    <a:pt x="786" y="9796"/>
                  </a:lnTo>
                  <a:close/>
                  <a:moveTo>
                    <a:pt x="1089" y="9796"/>
                  </a:moveTo>
                  <a:lnTo>
                    <a:pt x="1089" y="10090"/>
                  </a:lnTo>
                  <a:lnTo>
                    <a:pt x="1089" y="10099"/>
                  </a:lnTo>
                  <a:lnTo>
                    <a:pt x="1732" y="10742"/>
                  </a:lnTo>
                  <a:lnTo>
                    <a:pt x="1732" y="11197"/>
                  </a:lnTo>
                  <a:lnTo>
                    <a:pt x="1589" y="11197"/>
                  </a:lnTo>
                  <a:lnTo>
                    <a:pt x="1589" y="10760"/>
                  </a:lnTo>
                  <a:lnTo>
                    <a:pt x="955" y="10135"/>
                  </a:lnTo>
                  <a:lnTo>
                    <a:pt x="955" y="9796"/>
                  </a:lnTo>
                  <a:close/>
                  <a:moveTo>
                    <a:pt x="3168" y="8395"/>
                  </a:moveTo>
                  <a:cubicBezTo>
                    <a:pt x="3168" y="8404"/>
                    <a:pt x="3159" y="8404"/>
                    <a:pt x="3159" y="8413"/>
                  </a:cubicBezTo>
                  <a:lnTo>
                    <a:pt x="3159" y="8485"/>
                  </a:lnTo>
                  <a:lnTo>
                    <a:pt x="2624" y="8485"/>
                  </a:lnTo>
                  <a:lnTo>
                    <a:pt x="2454" y="8645"/>
                  </a:lnTo>
                  <a:lnTo>
                    <a:pt x="2454" y="9181"/>
                  </a:lnTo>
                  <a:lnTo>
                    <a:pt x="2008" y="9636"/>
                  </a:lnTo>
                  <a:lnTo>
                    <a:pt x="1268" y="9636"/>
                  </a:lnTo>
                  <a:lnTo>
                    <a:pt x="1268" y="9653"/>
                  </a:lnTo>
                  <a:lnTo>
                    <a:pt x="2017" y="9653"/>
                  </a:lnTo>
                  <a:lnTo>
                    <a:pt x="2472" y="9189"/>
                  </a:lnTo>
                  <a:lnTo>
                    <a:pt x="2472" y="8645"/>
                  </a:lnTo>
                  <a:lnTo>
                    <a:pt x="2633" y="8503"/>
                  </a:lnTo>
                  <a:lnTo>
                    <a:pt x="3159" y="8503"/>
                  </a:lnTo>
                  <a:lnTo>
                    <a:pt x="3159" y="8610"/>
                  </a:lnTo>
                  <a:lnTo>
                    <a:pt x="2731" y="8610"/>
                  </a:lnTo>
                  <a:lnTo>
                    <a:pt x="2597" y="8743"/>
                  </a:lnTo>
                  <a:lnTo>
                    <a:pt x="2597" y="11000"/>
                  </a:lnTo>
                  <a:cubicBezTo>
                    <a:pt x="2561" y="11018"/>
                    <a:pt x="2526" y="11036"/>
                    <a:pt x="2490" y="11054"/>
                  </a:cubicBezTo>
                  <a:lnTo>
                    <a:pt x="2490" y="10349"/>
                  </a:lnTo>
                  <a:lnTo>
                    <a:pt x="2071" y="9957"/>
                  </a:lnTo>
                  <a:cubicBezTo>
                    <a:pt x="2071" y="9957"/>
                    <a:pt x="2071" y="9948"/>
                    <a:pt x="2071" y="9948"/>
                  </a:cubicBezTo>
                  <a:cubicBezTo>
                    <a:pt x="2079" y="9921"/>
                    <a:pt x="2071" y="9894"/>
                    <a:pt x="2044" y="9876"/>
                  </a:cubicBezTo>
                  <a:cubicBezTo>
                    <a:pt x="2037" y="9874"/>
                    <a:pt x="2030" y="9873"/>
                    <a:pt x="2024" y="9873"/>
                  </a:cubicBezTo>
                  <a:cubicBezTo>
                    <a:pt x="2004" y="9873"/>
                    <a:pt x="1986" y="9883"/>
                    <a:pt x="1972" y="9903"/>
                  </a:cubicBezTo>
                  <a:cubicBezTo>
                    <a:pt x="1964" y="9930"/>
                    <a:pt x="1972" y="9957"/>
                    <a:pt x="1999" y="9974"/>
                  </a:cubicBezTo>
                  <a:cubicBezTo>
                    <a:pt x="2007" y="9978"/>
                    <a:pt x="2014" y="9980"/>
                    <a:pt x="2021" y="9980"/>
                  </a:cubicBezTo>
                  <a:cubicBezTo>
                    <a:pt x="2032" y="9980"/>
                    <a:pt x="2042" y="9976"/>
                    <a:pt x="2053" y="9966"/>
                  </a:cubicBezTo>
                  <a:lnTo>
                    <a:pt x="2472" y="10358"/>
                  </a:lnTo>
                  <a:lnTo>
                    <a:pt x="2472" y="11063"/>
                  </a:lnTo>
                  <a:cubicBezTo>
                    <a:pt x="2427" y="11090"/>
                    <a:pt x="2383" y="11107"/>
                    <a:pt x="2329" y="11116"/>
                  </a:cubicBezTo>
                  <a:lnTo>
                    <a:pt x="2329" y="10483"/>
                  </a:lnTo>
                  <a:lnTo>
                    <a:pt x="1928" y="10117"/>
                  </a:lnTo>
                  <a:cubicBezTo>
                    <a:pt x="1937" y="10090"/>
                    <a:pt x="1928" y="10055"/>
                    <a:pt x="1901" y="10046"/>
                  </a:cubicBezTo>
                  <a:cubicBezTo>
                    <a:pt x="1892" y="10040"/>
                    <a:pt x="1882" y="10037"/>
                    <a:pt x="1873" y="10037"/>
                  </a:cubicBezTo>
                  <a:cubicBezTo>
                    <a:pt x="1856" y="10037"/>
                    <a:pt x="1841" y="10046"/>
                    <a:pt x="1830" y="10064"/>
                  </a:cubicBezTo>
                  <a:cubicBezTo>
                    <a:pt x="1821" y="10090"/>
                    <a:pt x="1830" y="10126"/>
                    <a:pt x="1856" y="10135"/>
                  </a:cubicBezTo>
                  <a:cubicBezTo>
                    <a:pt x="1865" y="10140"/>
                    <a:pt x="1877" y="10142"/>
                    <a:pt x="1887" y="10142"/>
                  </a:cubicBezTo>
                  <a:cubicBezTo>
                    <a:pt x="1897" y="10142"/>
                    <a:pt x="1906" y="10140"/>
                    <a:pt x="1910" y="10135"/>
                  </a:cubicBezTo>
                  <a:lnTo>
                    <a:pt x="2311" y="10492"/>
                  </a:lnTo>
                  <a:lnTo>
                    <a:pt x="2311" y="11125"/>
                  </a:lnTo>
                  <a:cubicBezTo>
                    <a:pt x="2294" y="11134"/>
                    <a:pt x="2267" y="11134"/>
                    <a:pt x="2249" y="11143"/>
                  </a:cubicBezTo>
                  <a:cubicBezTo>
                    <a:pt x="2231" y="11143"/>
                    <a:pt x="2204" y="11152"/>
                    <a:pt x="2187" y="11152"/>
                  </a:cubicBezTo>
                  <a:lnTo>
                    <a:pt x="2187" y="10661"/>
                  </a:lnTo>
                  <a:lnTo>
                    <a:pt x="1758" y="10251"/>
                  </a:lnTo>
                  <a:cubicBezTo>
                    <a:pt x="1758" y="10251"/>
                    <a:pt x="1758" y="10242"/>
                    <a:pt x="1767" y="10242"/>
                  </a:cubicBezTo>
                  <a:cubicBezTo>
                    <a:pt x="1776" y="10215"/>
                    <a:pt x="1767" y="10189"/>
                    <a:pt x="1740" y="10171"/>
                  </a:cubicBezTo>
                  <a:cubicBezTo>
                    <a:pt x="1734" y="10169"/>
                    <a:pt x="1727" y="10167"/>
                    <a:pt x="1719" y="10167"/>
                  </a:cubicBezTo>
                  <a:cubicBezTo>
                    <a:pt x="1698" y="10167"/>
                    <a:pt x="1676" y="10177"/>
                    <a:pt x="1669" y="10198"/>
                  </a:cubicBezTo>
                  <a:cubicBezTo>
                    <a:pt x="1651" y="10224"/>
                    <a:pt x="1660" y="10251"/>
                    <a:pt x="1687" y="10269"/>
                  </a:cubicBezTo>
                  <a:cubicBezTo>
                    <a:pt x="1698" y="10273"/>
                    <a:pt x="1708" y="10275"/>
                    <a:pt x="1716" y="10275"/>
                  </a:cubicBezTo>
                  <a:cubicBezTo>
                    <a:pt x="1729" y="10275"/>
                    <a:pt x="1739" y="10270"/>
                    <a:pt x="1749" y="10260"/>
                  </a:cubicBezTo>
                  <a:lnTo>
                    <a:pt x="2169" y="10670"/>
                  </a:lnTo>
                  <a:lnTo>
                    <a:pt x="2169" y="11161"/>
                  </a:lnTo>
                  <a:cubicBezTo>
                    <a:pt x="2044" y="11179"/>
                    <a:pt x="1901" y="11197"/>
                    <a:pt x="1749" y="11197"/>
                  </a:cubicBezTo>
                  <a:lnTo>
                    <a:pt x="1749" y="10733"/>
                  </a:lnTo>
                  <a:lnTo>
                    <a:pt x="1740" y="10733"/>
                  </a:lnTo>
                  <a:lnTo>
                    <a:pt x="1107" y="10090"/>
                  </a:lnTo>
                  <a:lnTo>
                    <a:pt x="1107" y="9796"/>
                  </a:lnTo>
                  <a:lnTo>
                    <a:pt x="1116" y="9796"/>
                  </a:lnTo>
                  <a:cubicBezTo>
                    <a:pt x="1196" y="9796"/>
                    <a:pt x="1268" y="9725"/>
                    <a:pt x="1268" y="9636"/>
                  </a:cubicBezTo>
                  <a:lnTo>
                    <a:pt x="1268" y="9511"/>
                  </a:lnTo>
                  <a:lnTo>
                    <a:pt x="1919" y="9511"/>
                  </a:lnTo>
                  <a:lnTo>
                    <a:pt x="2294" y="9154"/>
                  </a:lnTo>
                  <a:lnTo>
                    <a:pt x="2294" y="8627"/>
                  </a:lnTo>
                  <a:lnTo>
                    <a:pt x="2526" y="8395"/>
                  </a:lnTo>
                  <a:close/>
                  <a:moveTo>
                    <a:pt x="768" y="0"/>
                  </a:moveTo>
                  <a:cubicBezTo>
                    <a:pt x="637" y="0"/>
                    <a:pt x="397" y="85"/>
                    <a:pt x="295" y="161"/>
                  </a:cubicBezTo>
                  <a:cubicBezTo>
                    <a:pt x="188" y="242"/>
                    <a:pt x="10" y="581"/>
                    <a:pt x="1" y="590"/>
                  </a:cubicBezTo>
                  <a:lnTo>
                    <a:pt x="1" y="599"/>
                  </a:lnTo>
                  <a:lnTo>
                    <a:pt x="1" y="10492"/>
                  </a:lnTo>
                  <a:cubicBezTo>
                    <a:pt x="1" y="10510"/>
                    <a:pt x="81" y="10795"/>
                    <a:pt x="161" y="10867"/>
                  </a:cubicBezTo>
                  <a:cubicBezTo>
                    <a:pt x="447" y="11116"/>
                    <a:pt x="1125" y="11232"/>
                    <a:pt x="1678" y="11232"/>
                  </a:cubicBezTo>
                  <a:cubicBezTo>
                    <a:pt x="1901" y="11232"/>
                    <a:pt x="2106" y="11215"/>
                    <a:pt x="2258" y="11179"/>
                  </a:cubicBezTo>
                  <a:cubicBezTo>
                    <a:pt x="3025" y="10991"/>
                    <a:pt x="4256" y="9743"/>
                    <a:pt x="4542" y="9002"/>
                  </a:cubicBezTo>
                  <a:cubicBezTo>
                    <a:pt x="4631" y="8779"/>
                    <a:pt x="4586" y="8395"/>
                    <a:pt x="4551" y="8030"/>
                  </a:cubicBezTo>
                  <a:cubicBezTo>
                    <a:pt x="4515" y="7744"/>
                    <a:pt x="4488" y="7477"/>
                    <a:pt x="4515" y="7298"/>
                  </a:cubicBezTo>
                  <a:cubicBezTo>
                    <a:pt x="4551" y="7129"/>
                    <a:pt x="4640" y="6879"/>
                    <a:pt x="4738" y="6638"/>
                  </a:cubicBezTo>
                  <a:cubicBezTo>
                    <a:pt x="4818" y="6406"/>
                    <a:pt x="4907" y="6174"/>
                    <a:pt x="4943" y="6005"/>
                  </a:cubicBezTo>
                  <a:cubicBezTo>
                    <a:pt x="5006" y="5701"/>
                    <a:pt x="5006" y="5059"/>
                    <a:pt x="4961" y="4729"/>
                  </a:cubicBezTo>
                  <a:cubicBezTo>
                    <a:pt x="4881" y="4247"/>
                    <a:pt x="4479" y="3328"/>
                    <a:pt x="4185" y="2945"/>
                  </a:cubicBezTo>
                  <a:cubicBezTo>
                    <a:pt x="3971" y="2677"/>
                    <a:pt x="3132" y="2133"/>
                    <a:pt x="3096" y="2106"/>
                  </a:cubicBezTo>
                  <a:cubicBezTo>
                    <a:pt x="3096" y="2106"/>
                    <a:pt x="2936" y="1981"/>
                    <a:pt x="2900" y="1928"/>
                  </a:cubicBezTo>
                  <a:cubicBezTo>
                    <a:pt x="2820" y="1812"/>
                    <a:pt x="2749" y="1589"/>
                    <a:pt x="2686" y="1375"/>
                  </a:cubicBezTo>
                  <a:cubicBezTo>
                    <a:pt x="2615" y="1125"/>
                    <a:pt x="2543" y="875"/>
                    <a:pt x="2436" y="741"/>
                  </a:cubicBezTo>
                  <a:cubicBezTo>
                    <a:pt x="2151" y="393"/>
                    <a:pt x="1241" y="54"/>
                    <a:pt x="786" y="1"/>
                  </a:cubicBezTo>
                  <a:cubicBezTo>
                    <a:pt x="780" y="0"/>
                    <a:pt x="774" y="0"/>
                    <a:pt x="768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8" name="Google Shape;608;p39"/>
            <p:cNvSpPr/>
            <p:nvPr/>
          </p:nvSpPr>
          <p:spPr>
            <a:xfrm>
              <a:off x="7772047" y="3115746"/>
              <a:ext cx="201743" cy="169398"/>
            </a:xfrm>
            <a:custGeom>
              <a:avLst/>
              <a:gdLst/>
              <a:ahLst/>
              <a:cxnLst/>
              <a:rect l="l" t="t" r="r" b="b"/>
              <a:pathLst>
                <a:path w="2445" h="2053" extrusionOk="0">
                  <a:moveTo>
                    <a:pt x="1508" y="0"/>
                  </a:moveTo>
                  <a:lnTo>
                    <a:pt x="0" y="1490"/>
                  </a:lnTo>
                  <a:lnTo>
                    <a:pt x="0" y="2052"/>
                  </a:lnTo>
                  <a:lnTo>
                    <a:pt x="18" y="2052"/>
                  </a:lnTo>
                  <a:lnTo>
                    <a:pt x="18" y="1499"/>
                  </a:lnTo>
                  <a:lnTo>
                    <a:pt x="1517" y="18"/>
                  </a:lnTo>
                  <a:lnTo>
                    <a:pt x="2445" y="18"/>
                  </a:lnTo>
                  <a:lnTo>
                    <a:pt x="2445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9" name="Google Shape;609;p39"/>
            <p:cNvSpPr/>
            <p:nvPr/>
          </p:nvSpPr>
          <p:spPr>
            <a:xfrm>
              <a:off x="7934024" y="3193474"/>
              <a:ext cx="69228" cy="142004"/>
            </a:xfrm>
            <a:custGeom>
              <a:avLst/>
              <a:gdLst/>
              <a:ahLst/>
              <a:cxnLst/>
              <a:rect l="l" t="t" r="r" b="b"/>
              <a:pathLst>
                <a:path w="839" h="1721" extrusionOk="0">
                  <a:moveTo>
                    <a:pt x="778" y="1"/>
                  </a:moveTo>
                  <a:cubicBezTo>
                    <a:pt x="772" y="1"/>
                    <a:pt x="765" y="2"/>
                    <a:pt x="758" y="4"/>
                  </a:cubicBezTo>
                  <a:cubicBezTo>
                    <a:pt x="732" y="22"/>
                    <a:pt x="714" y="49"/>
                    <a:pt x="732" y="75"/>
                  </a:cubicBezTo>
                  <a:cubicBezTo>
                    <a:pt x="741" y="93"/>
                    <a:pt x="758" y="102"/>
                    <a:pt x="767" y="102"/>
                  </a:cubicBezTo>
                  <a:lnTo>
                    <a:pt x="767" y="209"/>
                  </a:lnTo>
                  <a:lnTo>
                    <a:pt x="54" y="923"/>
                  </a:lnTo>
                  <a:lnTo>
                    <a:pt x="54" y="1610"/>
                  </a:lnTo>
                  <a:cubicBezTo>
                    <a:pt x="45" y="1610"/>
                    <a:pt x="45" y="1619"/>
                    <a:pt x="36" y="1619"/>
                  </a:cubicBezTo>
                  <a:cubicBezTo>
                    <a:pt x="9" y="1628"/>
                    <a:pt x="0" y="1663"/>
                    <a:pt x="9" y="1690"/>
                  </a:cubicBezTo>
                  <a:cubicBezTo>
                    <a:pt x="22" y="1710"/>
                    <a:pt x="41" y="1720"/>
                    <a:pt x="60" y="1720"/>
                  </a:cubicBezTo>
                  <a:cubicBezTo>
                    <a:pt x="67" y="1720"/>
                    <a:pt x="74" y="1719"/>
                    <a:pt x="80" y="1717"/>
                  </a:cubicBezTo>
                  <a:cubicBezTo>
                    <a:pt x="107" y="1699"/>
                    <a:pt x="125" y="1663"/>
                    <a:pt x="107" y="1637"/>
                  </a:cubicBezTo>
                  <a:cubicBezTo>
                    <a:pt x="98" y="1628"/>
                    <a:pt x="80" y="1619"/>
                    <a:pt x="71" y="1610"/>
                  </a:cubicBezTo>
                  <a:lnTo>
                    <a:pt x="71" y="932"/>
                  </a:lnTo>
                  <a:lnTo>
                    <a:pt x="785" y="218"/>
                  </a:lnTo>
                  <a:lnTo>
                    <a:pt x="785" y="102"/>
                  </a:lnTo>
                  <a:lnTo>
                    <a:pt x="803" y="102"/>
                  </a:lnTo>
                  <a:cubicBezTo>
                    <a:pt x="830" y="84"/>
                    <a:pt x="839" y="58"/>
                    <a:pt x="830" y="31"/>
                  </a:cubicBezTo>
                  <a:cubicBezTo>
                    <a:pt x="816" y="11"/>
                    <a:pt x="798" y="1"/>
                    <a:pt x="778" y="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0" name="Google Shape;610;p39"/>
            <p:cNvSpPr/>
            <p:nvPr/>
          </p:nvSpPr>
          <p:spPr>
            <a:xfrm>
              <a:off x="7922967" y="2833051"/>
              <a:ext cx="69971" cy="157599"/>
            </a:xfrm>
            <a:custGeom>
              <a:avLst/>
              <a:gdLst/>
              <a:ahLst/>
              <a:cxnLst/>
              <a:rect l="l" t="t" r="r" b="b"/>
              <a:pathLst>
                <a:path w="848" h="1910" extrusionOk="0">
                  <a:moveTo>
                    <a:pt x="794" y="1"/>
                  </a:moveTo>
                  <a:cubicBezTo>
                    <a:pt x="768" y="1"/>
                    <a:pt x="741" y="27"/>
                    <a:pt x="741" y="54"/>
                  </a:cubicBezTo>
                  <a:cubicBezTo>
                    <a:pt x="741" y="63"/>
                    <a:pt x="741" y="81"/>
                    <a:pt x="750" y="90"/>
                  </a:cubicBezTo>
                  <a:lnTo>
                    <a:pt x="9" y="839"/>
                  </a:lnTo>
                  <a:lnTo>
                    <a:pt x="0" y="848"/>
                  </a:lnTo>
                  <a:lnTo>
                    <a:pt x="0" y="1535"/>
                  </a:lnTo>
                  <a:lnTo>
                    <a:pt x="295" y="1821"/>
                  </a:lnTo>
                  <a:cubicBezTo>
                    <a:pt x="295" y="1830"/>
                    <a:pt x="286" y="1838"/>
                    <a:pt x="286" y="1856"/>
                  </a:cubicBezTo>
                  <a:cubicBezTo>
                    <a:pt x="286" y="1883"/>
                    <a:pt x="313" y="1910"/>
                    <a:pt x="339" y="1910"/>
                  </a:cubicBezTo>
                  <a:cubicBezTo>
                    <a:pt x="375" y="1910"/>
                    <a:pt x="393" y="1883"/>
                    <a:pt x="393" y="1856"/>
                  </a:cubicBezTo>
                  <a:cubicBezTo>
                    <a:pt x="393" y="1821"/>
                    <a:pt x="375" y="1803"/>
                    <a:pt x="339" y="1803"/>
                  </a:cubicBezTo>
                  <a:cubicBezTo>
                    <a:pt x="330" y="1803"/>
                    <a:pt x="321" y="1803"/>
                    <a:pt x="313" y="1812"/>
                  </a:cubicBezTo>
                  <a:lnTo>
                    <a:pt x="18" y="1526"/>
                  </a:lnTo>
                  <a:lnTo>
                    <a:pt x="18" y="857"/>
                  </a:lnTo>
                  <a:lnTo>
                    <a:pt x="768" y="99"/>
                  </a:lnTo>
                  <a:cubicBezTo>
                    <a:pt x="776" y="108"/>
                    <a:pt x="785" y="108"/>
                    <a:pt x="794" y="108"/>
                  </a:cubicBezTo>
                  <a:cubicBezTo>
                    <a:pt x="821" y="108"/>
                    <a:pt x="848" y="81"/>
                    <a:pt x="848" y="54"/>
                  </a:cubicBezTo>
                  <a:cubicBezTo>
                    <a:pt x="848" y="27"/>
                    <a:pt x="821" y="1"/>
                    <a:pt x="794" y="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1" name="Google Shape;611;p39"/>
            <p:cNvSpPr/>
            <p:nvPr/>
          </p:nvSpPr>
          <p:spPr>
            <a:xfrm>
              <a:off x="7789706" y="3124575"/>
              <a:ext cx="122284" cy="148275"/>
            </a:xfrm>
            <a:custGeom>
              <a:avLst/>
              <a:gdLst/>
              <a:ahLst/>
              <a:cxnLst/>
              <a:rect l="l" t="t" r="r" b="b"/>
              <a:pathLst>
                <a:path w="1482" h="1797" extrusionOk="0">
                  <a:moveTo>
                    <a:pt x="1428" y="0"/>
                  </a:moveTo>
                  <a:cubicBezTo>
                    <a:pt x="1401" y="0"/>
                    <a:pt x="1374" y="27"/>
                    <a:pt x="1374" y="54"/>
                  </a:cubicBezTo>
                  <a:cubicBezTo>
                    <a:pt x="1374" y="63"/>
                    <a:pt x="1374" y="72"/>
                    <a:pt x="1383" y="81"/>
                  </a:cubicBezTo>
                  <a:lnTo>
                    <a:pt x="54" y="1401"/>
                  </a:lnTo>
                  <a:lnTo>
                    <a:pt x="54" y="1686"/>
                  </a:lnTo>
                  <a:cubicBezTo>
                    <a:pt x="45" y="1686"/>
                    <a:pt x="45" y="1695"/>
                    <a:pt x="36" y="1695"/>
                  </a:cubicBezTo>
                  <a:cubicBezTo>
                    <a:pt x="10" y="1704"/>
                    <a:pt x="1" y="1740"/>
                    <a:pt x="18" y="1767"/>
                  </a:cubicBezTo>
                  <a:cubicBezTo>
                    <a:pt x="25" y="1787"/>
                    <a:pt x="47" y="1797"/>
                    <a:pt x="69" y="1797"/>
                  </a:cubicBezTo>
                  <a:cubicBezTo>
                    <a:pt x="76" y="1797"/>
                    <a:pt x="83" y="1796"/>
                    <a:pt x="90" y="1794"/>
                  </a:cubicBezTo>
                  <a:cubicBezTo>
                    <a:pt x="117" y="1776"/>
                    <a:pt x="125" y="1740"/>
                    <a:pt x="108" y="1713"/>
                  </a:cubicBezTo>
                  <a:cubicBezTo>
                    <a:pt x="99" y="1704"/>
                    <a:pt x="90" y="1695"/>
                    <a:pt x="72" y="1686"/>
                  </a:cubicBezTo>
                  <a:lnTo>
                    <a:pt x="72" y="1410"/>
                  </a:lnTo>
                  <a:lnTo>
                    <a:pt x="1392" y="90"/>
                  </a:lnTo>
                  <a:cubicBezTo>
                    <a:pt x="1401" y="99"/>
                    <a:pt x="1419" y="107"/>
                    <a:pt x="1428" y="107"/>
                  </a:cubicBezTo>
                  <a:cubicBezTo>
                    <a:pt x="1455" y="107"/>
                    <a:pt x="1481" y="81"/>
                    <a:pt x="1481" y="54"/>
                  </a:cubicBezTo>
                  <a:cubicBezTo>
                    <a:pt x="1481" y="27"/>
                    <a:pt x="1455" y="0"/>
                    <a:pt x="1428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2" name="Google Shape;612;p39"/>
            <p:cNvSpPr/>
            <p:nvPr/>
          </p:nvSpPr>
          <p:spPr>
            <a:xfrm>
              <a:off x="7916366" y="3194960"/>
              <a:ext cx="49342" cy="116508"/>
            </a:xfrm>
            <a:custGeom>
              <a:avLst/>
              <a:gdLst/>
              <a:ahLst/>
              <a:cxnLst/>
              <a:rect l="l" t="t" r="r" b="b"/>
              <a:pathLst>
                <a:path w="598" h="1412" extrusionOk="0">
                  <a:moveTo>
                    <a:pt x="537" y="0"/>
                  </a:moveTo>
                  <a:cubicBezTo>
                    <a:pt x="531" y="0"/>
                    <a:pt x="524" y="2"/>
                    <a:pt x="517" y="4"/>
                  </a:cubicBezTo>
                  <a:cubicBezTo>
                    <a:pt x="491" y="22"/>
                    <a:pt x="482" y="57"/>
                    <a:pt x="491" y="75"/>
                  </a:cubicBezTo>
                  <a:cubicBezTo>
                    <a:pt x="491" y="84"/>
                    <a:pt x="491" y="84"/>
                    <a:pt x="491" y="84"/>
                  </a:cubicBezTo>
                  <a:lnTo>
                    <a:pt x="54" y="530"/>
                  </a:lnTo>
                  <a:lnTo>
                    <a:pt x="45" y="530"/>
                  </a:lnTo>
                  <a:lnTo>
                    <a:pt x="45" y="1306"/>
                  </a:lnTo>
                  <a:lnTo>
                    <a:pt x="36" y="1306"/>
                  </a:lnTo>
                  <a:cubicBezTo>
                    <a:pt x="9" y="1324"/>
                    <a:pt x="0" y="1360"/>
                    <a:pt x="9" y="1378"/>
                  </a:cubicBezTo>
                  <a:cubicBezTo>
                    <a:pt x="22" y="1397"/>
                    <a:pt x="39" y="1412"/>
                    <a:pt x="58" y="1412"/>
                  </a:cubicBezTo>
                  <a:cubicBezTo>
                    <a:pt x="65" y="1412"/>
                    <a:pt x="73" y="1409"/>
                    <a:pt x="80" y="1404"/>
                  </a:cubicBezTo>
                  <a:cubicBezTo>
                    <a:pt x="107" y="1396"/>
                    <a:pt x="116" y="1360"/>
                    <a:pt x="107" y="1333"/>
                  </a:cubicBezTo>
                  <a:cubicBezTo>
                    <a:pt x="98" y="1315"/>
                    <a:pt x="80" y="1306"/>
                    <a:pt x="71" y="1306"/>
                  </a:cubicBezTo>
                  <a:lnTo>
                    <a:pt x="71" y="539"/>
                  </a:lnTo>
                  <a:lnTo>
                    <a:pt x="509" y="102"/>
                  </a:lnTo>
                  <a:cubicBezTo>
                    <a:pt x="517" y="106"/>
                    <a:pt x="526" y="109"/>
                    <a:pt x="535" y="109"/>
                  </a:cubicBezTo>
                  <a:cubicBezTo>
                    <a:pt x="544" y="109"/>
                    <a:pt x="553" y="106"/>
                    <a:pt x="562" y="102"/>
                  </a:cubicBezTo>
                  <a:cubicBezTo>
                    <a:pt x="589" y="93"/>
                    <a:pt x="598" y="57"/>
                    <a:pt x="589" y="31"/>
                  </a:cubicBezTo>
                  <a:cubicBezTo>
                    <a:pt x="575" y="11"/>
                    <a:pt x="557" y="0"/>
                    <a:pt x="537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3" name="Google Shape;613;p39"/>
            <p:cNvSpPr/>
            <p:nvPr/>
          </p:nvSpPr>
          <p:spPr>
            <a:xfrm>
              <a:off x="7803733" y="2812423"/>
              <a:ext cx="74426" cy="50168"/>
            </a:xfrm>
            <a:custGeom>
              <a:avLst/>
              <a:gdLst/>
              <a:ahLst/>
              <a:cxnLst/>
              <a:rect l="l" t="t" r="r" b="b"/>
              <a:pathLst>
                <a:path w="902" h="608" extrusionOk="0">
                  <a:moveTo>
                    <a:pt x="848" y="1"/>
                  </a:moveTo>
                  <a:cubicBezTo>
                    <a:pt x="812" y="1"/>
                    <a:pt x="794" y="19"/>
                    <a:pt x="794" y="54"/>
                  </a:cubicBezTo>
                  <a:cubicBezTo>
                    <a:pt x="794" y="63"/>
                    <a:pt x="794" y="72"/>
                    <a:pt x="803" y="81"/>
                  </a:cubicBezTo>
                  <a:lnTo>
                    <a:pt x="339" y="545"/>
                  </a:lnTo>
                  <a:lnTo>
                    <a:pt x="98" y="545"/>
                  </a:lnTo>
                  <a:cubicBezTo>
                    <a:pt x="98" y="527"/>
                    <a:pt x="80" y="500"/>
                    <a:pt x="54" y="500"/>
                  </a:cubicBezTo>
                  <a:cubicBezTo>
                    <a:pt x="18" y="500"/>
                    <a:pt x="0" y="527"/>
                    <a:pt x="0" y="554"/>
                  </a:cubicBezTo>
                  <a:cubicBezTo>
                    <a:pt x="0" y="590"/>
                    <a:pt x="18" y="608"/>
                    <a:pt x="54" y="608"/>
                  </a:cubicBezTo>
                  <a:cubicBezTo>
                    <a:pt x="80" y="608"/>
                    <a:pt x="98" y="590"/>
                    <a:pt x="98" y="563"/>
                  </a:cubicBezTo>
                  <a:lnTo>
                    <a:pt x="348" y="563"/>
                  </a:lnTo>
                  <a:lnTo>
                    <a:pt x="812" y="90"/>
                  </a:lnTo>
                  <a:cubicBezTo>
                    <a:pt x="821" y="99"/>
                    <a:pt x="830" y="108"/>
                    <a:pt x="848" y="108"/>
                  </a:cubicBezTo>
                  <a:cubicBezTo>
                    <a:pt x="874" y="108"/>
                    <a:pt x="901" y="81"/>
                    <a:pt x="901" y="54"/>
                  </a:cubicBezTo>
                  <a:cubicBezTo>
                    <a:pt x="901" y="19"/>
                    <a:pt x="874" y="1"/>
                    <a:pt x="848" y="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4" name="Google Shape;614;p39"/>
            <p:cNvSpPr/>
            <p:nvPr/>
          </p:nvSpPr>
          <p:spPr>
            <a:xfrm>
              <a:off x="7800020" y="2783708"/>
              <a:ext cx="112712" cy="103883"/>
            </a:xfrm>
            <a:custGeom>
              <a:avLst/>
              <a:gdLst/>
              <a:ahLst/>
              <a:cxnLst/>
              <a:rect l="l" t="t" r="r" b="b"/>
              <a:pathLst>
                <a:path w="1366" h="1259" extrusionOk="0">
                  <a:moveTo>
                    <a:pt x="1276" y="1"/>
                  </a:moveTo>
                  <a:cubicBezTo>
                    <a:pt x="1232" y="1"/>
                    <a:pt x="1187" y="37"/>
                    <a:pt x="1187" y="90"/>
                  </a:cubicBezTo>
                  <a:cubicBezTo>
                    <a:pt x="1187" y="135"/>
                    <a:pt x="1223" y="170"/>
                    <a:pt x="1267" y="170"/>
                  </a:cubicBezTo>
                  <a:lnTo>
                    <a:pt x="1267" y="527"/>
                  </a:lnTo>
                  <a:lnTo>
                    <a:pt x="589" y="1196"/>
                  </a:lnTo>
                  <a:lnTo>
                    <a:pt x="108" y="1196"/>
                  </a:lnTo>
                  <a:cubicBezTo>
                    <a:pt x="108" y="1179"/>
                    <a:pt x="81" y="1152"/>
                    <a:pt x="54" y="1152"/>
                  </a:cubicBezTo>
                  <a:cubicBezTo>
                    <a:pt x="27" y="1152"/>
                    <a:pt x="0" y="1179"/>
                    <a:pt x="0" y="1205"/>
                  </a:cubicBezTo>
                  <a:cubicBezTo>
                    <a:pt x="0" y="1241"/>
                    <a:pt x="27" y="1259"/>
                    <a:pt x="54" y="1259"/>
                  </a:cubicBezTo>
                  <a:cubicBezTo>
                    <a:pt x="81" y="1259"/>
                    <a:pt x="108" y="1241"/>
                    <a:pt x="108" y="1214"/>
                  </a:cubicBezTo>
                  <a:lnTo>
                    <a:pt x="598" y="1214"/>
                  </a:lnTo>
                  <a:lnTo>
                    <a:pt x="1285" y="536"/>
                  </a:lnTo>
                  <a:lnTo>
                    <a:pt x="1285" y="170"/>
                  </a:lnTo>
                  <a:cubicBezTo>
                    <a:pt x="1330" y="170"/>
                    <a:pt x="1365" y="135"/>
                    <a:pt x="1365" y="90"/>
                  </a:cubicBezTo>
                  <a:cubicBezTo>
                    <a:pt x="1365" y="37"/>
                    <a:pt x="1321" y="1"/>
                    <a:pt x="1276" y="1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" name="Google Shape;615;p39"/>
            <p:cNvSpPr/>
            <p:nvPr/>
          </p:nvSpPr>
          <p:spPr>
            <a:xfrm>
              <a:off x="7794904" y="2919939"/>
              <a:ext cx="72941" cy="30282"/>
            </a:xfrm>
            <a:custGeom>
              <a:avLst/>
              <a:gdLst/>
              <a:ahLst/>
              <a:cxnLst/>
              <a:rect l="l" t="t" r="r" b="b"/>
              <a:pathLst>
                <a:path w="884" h="367" extrusionOk="0">
                  <a:moveTo>
                    <a:pt x="830" y="0"/>
                  </a:moveTo>
                  <a:cubicBezTo>
                    <a:pt x="803" y="0"/>
                    <a:pt x="785" y="18"/>
                    <a:pt x="776" y="45"/>
                  </a:cubicBezTo>
                  <a:lnTo>
                    <a:pt x="196" y="45"/>
                  </a:lnTo>
                  <a:lnTo>
                    <a:pt x="45" y="179"/>
                  </a:lnTo>
                  <a:lnTo>
                    <a:pt x="45" y="259"/>
                  </a:lnTo>
                  <a:cubicBezTo>
                    <a:pt x="18" y="268"/>
                    <a:pt x="0" y="286"/>
                    <a:pt x="0" y="313"/>
                  </a:cubicBezTo>
                  <a:cubicBezTo>
                    <a:pt x="0" y="339"/>
                    <a:pt x="18" y="366"/>
                    <a:pt x="54" y="366"/>
                  </a:cubicBezTo>
                  <a:cubicBezTo>
                    <a:pt x="80" y="366"/>
                    <a:pt x="107" y="339"/>
                    <a:pt x="107" y="313"/>
                  </a:cubicBezTo>
                  <a:cubicBezTo>
                    <a:pt x="107" y="286"/>
                    <a:pt x="80" y="268"/>
                    <a:pt x="62" y="259"/>
                  </a:cubicBezTo>
                  <a:lnTo>
                    <a:pt x="62" y="188"/>
                  </a:lnTo>
                  <a:lnTo>
                    <a:pt x="205" y="63"/>
                  </a:lnTo>
                  <a:lnTo>
                    <a:pt x="776" y="63"/>
                  </a:lnTo>
                  <a:cubicBezTo>
                    <a:pt x="785" y="90"/>
                    <a:pt x="803" y="107"/>
                    <a:pt x="830" y="107"/>
                  </a:cubicBezTo>
                  <a:cubicBezTo>
                    <a:pt x="865" y="107"/>
                    <a:pt x="883" y="81"/>
                    <a:pt x="883" y="54"/>
                  </a:cubicBezTo>
                  <a:cubicBezTo>
                    <a:pt x="883" y="27"/>
                    <a:pt x="865" y="0"/>
                    <a:pt x="83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" name="Google Shape;616;p39"/>
            <p:cNvSpPr/>
            <p:nvPr/>
          </p:nvSpPr>
          <p:spPr>
            <a:xfrm>
              <a:off x="7632185" y="2598958"/>
              <a:ext cx="413058" cy="926863"/>
            </a:xfrm>
            <a:custGeom>
              <a:avLst/>
              <a:gdLst/>
              <a:ahLst/>
              <a:cxnLst/>
              <a:rect l="l" t="t" r="r" b="b"/>
              <a:pathLst>
                <a:path w="5006" h="11233" extrusionOk="0">
                  <a:moveTo>
                    <a:pt x="3810" y="126"/>
                  </a:moveTo>
                  <a:lnTo>
                    <a:pt x="3810" y="1259"/>
                  </a:lnTo>
                  <a:lnTo>
                    <a:pt x="3667" y="1259"/>
                  </a:lnTo>
                  <a:lnTo>
                    <a:pt x="3667" y="946"/>
                  </a:lnTo>
                  <a:lnTo>
                    <a:pt x="3453" y="732"/>
                  </a:lnTo>
                  <a:lnTo>
                    <a:pt x="3453" y="251"/>
                  </a:lnTo>
                  <a:cubicBezTo>
                    <a:pt x="3578" y="197"/>
                    <a:pt x="3694" y="161"/>
                    <a:pt x="3810" y="126"/>
                  </a:cubicBezTo>
                  <a:close/>
                  <a:moveTo>
                    <a:pt x="3970" y="81"/>
                  </a:moveTo>
                  <a:lnTo>
                    <a:pt x="3970" y="1259"/>
                  </a:lnTo>
                  <a:lnTo>
                    <a:pt x="3828" y="1259"/>
                  </a:lnTo>
                  <a:lnTo>
                    <a:pt x="3828" y="117"/>
                  </a:lnTo>
                  <a:cubicBezTo>
                    <a:pt x="3881" y="108"/>
                    <a:pt x="3926" y="99"/>
                    <a:pt x="3970" y="81"/>
                  </a:cubicBezTo>
                  <a:close/>
                  <a:moveTo>
                    <a:pt x="3435" y="251"/>
                  </a:moveTo>
                  <a:lnTo>
                    <a:pt x="3435" y="732"/>
                  </a:lnTo>
                  <a:lnTo>
                    <a:pt x="3649" y="955"/>
                  </a:lnTo>
                  <a:lnTo>
                    <a:pt x="3649" y="1259"/>
                  </a:lnTo>
                  <a:lnTo>
                    <a:pt x="3658" y="1259"/>
                  </a:lnTo>
                  <a:cubicBezTo>
                    <a:pt x="3605" y="1259"/>
                    <a:pt x="3551" y="1294"/>
                    <a:pt x="3524" y="1339"/>
                  </a:cubicBezTo>
                  <a:lnTo>
                    <a:pt x="3524" y="1330"/>
                  </a:lnTo>
                  <a:lnTo>
                    <a:pt x="3212" y="1330"/>
                  </a:lnTo>
                  <a:lnTo>
                    <a:pt x="2953" y="1071"/>
                  </a:lnTo>
                  <a:lnTo>
                    <a:pt x="2454" y="1071"/>
                  </a:lnTo>
                  <a:cubicBezTo>
                    <a:pt x="2498" y="946"/>
                    <a:pt x="2543" y="839"/>
                    <a:pt x="2605" y="768"/>
                  </a:cubicBezTo>
                  <a:cubicBezTo>
                    <a:pt x="2757" y="572"/>
                    <a:pt x="3087" y="393"/>
                    <a:pt x="3435" y="251"/>
                  </a:cubicBezTo>
                  <a:close/>
                  <a:moveTo>
                    <a:pt x="4256" y="37"/>
                  </a:moveTo>
                  <a:cubicBezTo>
                    <a:pt x="4372" y="37"/>
                    <a:pt x="4595" y="117"/>
                    <a:pt x="4693" y="188"/>
                  </a:cubicBezTo>
                  <a:cubicBezTo>
                    <a:pt x="4782" y="260"/>
                    <a:pt x="4952" y="572"/>
                    <a:pt x="4970" y="607"/>
                  </a:cubicBezTo>
                  <a:lnTo>
                    <a:pt x="4970" y="1241"/>
                  </a:lnTo>
                  <a:lnTo>
                    <a:pt x="4746" y="1241"/>
                  </a:lnTo>
                  <a:lnTo>
                    <a:pt x="4657" y="1330"/>
                  </a:lnTo>
                  <a:lnTo>
                    <a:pt x="4283" y="1330"/>
                  </a:lnTo>
                  <a:lnTo>
                    <a:pt x="4283" y="1339"/>
                  </a:lnTo>
                  <a:cubicBezTo>
                    <a:pt x="4256" y="1303"/>
                    <a:pt x="4211" y="1268"/>
                    <a:pt x="4167" y="1268"/>
                  </a:cubicBezTo>
                  <a:lnTo>
                    <a:pt x="4176" y="1268"/>
                  </a:lnTo>
                  <a:lnTo>
                    <a:pt x="4176" y="946"/>
                  </a:lnTo>
                  <a:lnTo>
                    <a:pt x="4381" y="723"/>
                  </a:lnTo>
                  <a:lnTo>
                    <a:pt x="4381" y="63"/>
                  </a:lnTo>
                  <a:lnTo>
                    <a:pt x="4363" y="63"/>
                  </a:lnTo>
                  <a:lnTo>
                    <a:pt x="4363" y="715"/>
                  </a:lnTo>
                  <a:lnTo>
                    <a:pt x="4167" y="938"/>
                  </a:lnTo>
                  <a:lnTo>
                    <a:pt x="4158" y="946"/>
                  </a:lnTo>
                  <a:lnTo>
                    <a:pt x="4158" y="1268"/>
                  </a:lnTo>
                  <a:cubicBezTo>
                    <a:pt x="4158" y="1268"/>
                    <a:pt x="4149" y="1259"/>
                    <a:pt x="4149" y="1259"/>
                  </a:cubicBezTo>
                  <a:lnTo>
                    <a:pt x="3988" y="1259"/>
                  </a:lnTo>
                  <a:lnTo>
                    <a:pt x="3988" y="81"/>
                  </a:lnTo>
                  <a:cubicBezTo>
                    <a:pt x="4077" y="63"/>
                    <a:pt x="4158" y="45"/>
                    <a:pt x="4229" y="37"/>
                  </a:cubicBezTo>
                  <a:close/>
                  <a:moveTo>
                    <a:pt x="2944" y="1089"/>
                  </a:moveTo>
                  <a:lnTo>
                    <a:pt x="3203" y="1348"/>
                  </a:lnTo>
                  <a:lnTo>
                    <a:pt x="3524" y="1348"/>
                  </a:lnTo>
                  <a:cubicBezTo>
                    <a:pt x="3515" y="1366"/>
                    <a:pt x="3506" y="1393"/>
                    <a:pt x="3506" y="1419"/>
                  </a:cubicBezTo>
                  <a:lnTo>
                    <a:pt x="3506" y="1491"/>
                  </a:lnTo>
                  <a:lnTo>
                    <a:pt x="3203" y="1491"/>
                  </a:lnTo>
                  <a:lnTo>
                    <a:pt x="2944" y="1250"/>
                  </a:lnTo>
                  <a:lnTo>
                    <a:pt x="2391" y="1250"/>
                  </a:lnTo>
                  <a:cubicBezTo>
                    <a:pt x="2409" y="1196"/>
                    <a:pt x="2427" y="1143"/>
                    <a:pt x="2445" y="1089"/>
                  </a:cubicBezTo>
                  <a:close/>
                  <a:moveTo>
                    <a:pt x="4970" y="1259"/>
                  </a:moveTo>
                  <a:lnTo>
                    <a:pt x="4970" y="1526"/>
                  </a:lnTo>
                  <a:lnTo>
                    <a:pt x="4300" y="1526"/>
                  </a:lnTo>
                  <a:lnTo>
                    <a:pt x="4300" y="1419"/>
                  </a:lnTo>
                  <a:cubicBezTo>
                    <a:pt x="4300" y="1393"/>
                    <a:pt x="4292" y="1366"/>
                    <a:pt x="4283" y="1348"/>
                  </a:cubicBezTo>
                  <a:lnTo>
                    <a:pt x="4657" y="1348"/>
                  </a:lnTo>
                  <a:lnTo>
                    <a:pt x="4755" y="1259"/>
                  </a:lnTo>
                  <a:close/>
                  <a:moveTo>
                    <a:pt x="2944" y="1268"/>
                  </a:moveTo>
                  <a:lnTo>
                    <a:pt x="3194" y="1508"/>
                  </a:lnTo>
                  <a:lnTo>
                    <a:pt x="3506" y="1508"/>
                  </a:lnTo>
                  <a:lnTo>
                    <a:pt x="3506" y="1651"/>
                  </a:lnTo>
                  <a:lnTo>
                    <a:pt x="2266" y="1651"/>
                  </a:lnTo>
                  <a:cubicBezTo>
                    <a:pt x="2302" y="1571"/>
                    <a:pt x="2329" y="1473"/>
                    <a:pt x="2356" y="1384"/>
                  </a:cubicBezTo>
                  <a:cubicBezTo>
                    <a:pt x="2365" y="1348"/>
                    <a:pt x="2373" y="1303"/>
                    <a:pt x="2391" y="1268"/>
                  </a:cubicBezTo>
                  <a:close/>
                  <a:moveTo>
                    <a:pt x="4970" y="1544"/>
                  </a:moveTo>
                  <a:lnTo>
                    <a:pt x="4970" y="1687"/>
                  </a:lnTo>
                  <a:lnTo>
                    <a:pt x="4300" y="1687"/>
                  </a:lnTo>
                  <a:lnTo>
                    <a:pt x="4300" y="1544"/>
                  </a:lnTo>
                  <a:close/>
                  <a:moveTo>
                    <a:pt x="3506" y="1669"/>
                  </a:moveTo>
                  <a:lnTo>
                    <a:pt x="3506" y="1803"/>
                  </a:lnTo>
                  <a:lnTo>
                    <a:pt x="2213" y="1803"/>
                  </a:lnTo>
                  <a:cubicBezTo>
                    <a:pt x="2231" y="1758"/>
                    <a:pt x="2249" y="1714"/>
                    <a:pt x="2266" y="1669"/>
                  </a:cubicBezTo>
                  <a:close/>
                  <a:moveTo>
                    <a:pt x="4970" y="1705"/>
                  </a:moveTo>
                  <a:lnTo>
                    <a:pt x="4970" y="1928"/>
                  </a:lnTo>
                  <a:lnTo>
                    <a:pt x="4729" y="1928"/>
                  </a:lnTo>
                  <a:lnTo>
                    <a:pt x="4622" y="1839"/>
                  </a:lnTo>
                  <a:lnTo>
                    <a:pt x="4300" y="1839"/>
                  </a:lnTo>
                  <a:lnTo>
                    <a:pt x="4300" y="1705"/>
                  </a:lnTo>
                  <a:close/>
                  <a:moveTo>
                    <a:pt x="777" y="3070"/>
                  </a:moveTo>
                  <a:lnTo>
                    <a:pt x="1365" y="3614"/>
                  </a:lnTo>
                  <a:lnTo>
                    <a:pt x="1365" y="4470"/>
                  </a:lnTo>
                  <a:lnTo>
                    <a:pt x="1169" y="4470"/>
                  </a:lnTo>
                  <a:cubicBezTo>
                    <a:pt x="1053" y="4470"/>
                    <a:pt x="955" y="4568"/>
                    <a:pt x="955" y="4693"/>
                  </a:cubicBezTo>
                  <a:lnTo>
                    <a:pt x="955" y="4881"/>
                  </a:lnTo>
                  <a:lnTo>
                    <a:pt x="72" y="4881"/>
                  </a:lnTo>
                  <a:cubicBezTo>
                    <a:pt x="72" y="4827"/>
                    <a:pt x="81" y="4782"/>
                    <a:pt x="81" y="4738"/>
                  </a:cubicBezTo>
                  <a:cubicBezTo>
                    <a:pt x="90" y="4675"/>
                    <a:pt x="108" y="4613"/>
                    <a:pt x="125" y="4551"/>
                  </a:cubicBezTo>
                  <a:lnTo>
                    <a:pt x="339" y="4551"/>
                  </a:lnTo>
                  <a:lnTo>
                    <a:pt x="411" y="4675"/>
                  </a:lnTo>
                  <a:lnTo>
                    <a:pt x="955" y="4675"/>
                  </a:lnTo>
                  <a:lnTo>
                    <a:pt x="955" y="4658"/>
                  </a:lnTo>
                  <a:lnTo>
                    <a:pt x="429" y="4658"/>
                  </a:lnTo>
                  <a:lnTo>
                    <a:pt x="348" y="4533"/>
                  </a:lnTo>
                  <a:lnTo>
                    <a:pt x="134" y="4533"/>
                  </a:lnTo>
                  <a:cubicBezTo>
                    <a:pt x="206" y="4256"/>
                    <a:pt x="331" y="3917"/>
                    <a:pt x="482" y="3605"/>
                  </a:cubicBezTo>
                  <a:lnTo>
                    <a:pt x="812" y="3908"/>
                  </a:lnTo>
                  <a:lnTo>
                    <a:pt x="812" y="4113"/>
                  </a:lnTo>
                  <a:cubicBezTo>
                    <a:pt x="786" y="4122"/>
                    <a:pt x="768" y="4140"/>
                    <a:pt x="768" y="4167"/>
                  </a:cubicBezTo>
                  <a:cubicBezTo>
                    <a:pt x="768" y="4194"/>
                    <a:pt x="794" y="4220"/>
                    <a:pt x="821" y="4220"/>
                  </a:cubicBezTo>
                  <a:cubicBezTo>
                    <a:pt x="857" y="4220"/>
                    <a:pt x="875" y="4194"/>
                    <a:pt x="875" y="4167"/>
                  </a:cubicBezTo>
                  <a:cubicBezTo>
                    <a:pt x="875" y="4140"/>
                    <a:pt x="857" y="4122"/>
                    <a:pt x="830" y="4113"/>
                  </a:cubicBezTo>
                  <a:lnTo>
                    <a:pt x="830" y="3899"/>
                  </a:lnTo>
                  <a:lnTo>
                    <a:pt x="491" y="3596"/>
                  </a:lnTo>
                  <a:cubicBezTo>
                    <a:pt x="518" y="3534"/>
                    <a:pt x="545" y="3471"/>
                    <a:pt x="580" y="3418"/>
                  </a:cubicBezTo>
                  <a:lnTo>
                    <a:pt x="1142" y="3935"/>
                  </a:lnTo>
                  <a:lnTo>
                    <a:pt x="1142" y="4470"/>
                  </a:lnTo>
                  <a:lnTo>
                    <a:pt x="1169" y="4470"/>
                  </a:lnTo>
                  <a:lnTo>
                    <a:pt x="1169" y="3926"/>
                  </a:lnTo>
                  <a:lnTo>
                    <a:pt x="589" y="3400"/>
                  </a:lnTo>
                  <a:cubicBezTo>
                    <a:pt x="652" y="3275"/>
                    <a:pt x="714" y="3168"/>
                    <a:pt x="777" y="3070"/>
                  </a:cubicBezTo>
                  <a:close/>
                  <a:moveTo>
                    <a:pt x="4184" y="2053"/>
                  </a:moveTo>
                  <a:lnTo>
                    <a:pt x="4184" y="2802"/>
                  </a:lnTo>
                  <a:lnTo>
                    <a:pt x="3328" y="3650"/>
                  </a:lnTo>
                  <a:lnTo>
                    <a:pt x="3328" y="4542"/>
                  </a:lnTo>
                  <a:lnTo>
                    <a:pt x="3685" y="4890"/>
                  </a:lnTo>
                  <a:lnTo>
                    <a:pt x="3694" y="4898"/>
                  </a:lnTo>
                  <a:lnTo>
                    <a:pt x="4140" y="4898"/>
                  </a:lnTo>
                  <a:lnTo>
                    <a:pt x="4140" y="4881"/>
                  </a:lnTo>
                  <a:lnTo>
                    <a:pt x="3703" y="4881"/>
                  </a:lnTo>
                  <a:lnTo>
                    <a:pt x="3346" y="4533"/>
                  </a:lnTo>
                  <a:lnTo>
                    <a:pt x="3346" y="3658"/>
                  </a:lnTo>
                  <a:lnTo>
                    <a:pt x="4202" y="2811"/>
                  </a:lnTo>
                  <a:lnTo>
                    <a:pt x="4202" y="2053"/>
                  </a:lnTo>
                  <a:close/>
                  <a:moveTo>
                    <a:pt x="955" y="4898"/>
                  </a:moveTo>
                  <a:lnTo>
                    <a:pt x="955" y="5130"/>
                  </a:lnTo>
                  <a:lnTo>
                    <a:pt x="54" y="5130"/>
                  </a:lnTo>
                  <a:cubicBezTo>
                    <a:pt x="54" y="5050"/>
                    <a:pt x="63" y="4970"/>
                    <a:pt x="63" y="4898"/>
                  </a:cubicBezTo>
                  <a:close/>
                  <a:moveTo>
                    <a:pt x="955" y="5148"/>
                  </a:moveTo>
                  <a:lnTo>
                    <a:pt x="955" y="5362"/>
                  </a:lnTo>
                  <a:lnTo>
                    <a:pt x="393" y="5362"/>
                  </a:lnTo>
                  <a:lnTo>
                    <a:pt x="286" y="5478"/>
                  </a:lnTo>
                  <a:lnTo>
                    <a:pt x="54" y="5478"/>
                  </a:lnTo>
                  <a:cubicBezTo>
                    <a:pt x="54" y="5371"/>
                    <a:pt x="54" y="5255"/>
                    <a:pt x="54" y="5148"/>
                  </a:cubicBezTo>
                  <a:close/>
                  <a:moveTo>
                    <a:pt x="955" y="5371"/>
                  </a:moveTo>
                  <a:cubicBezTo>
                    <a:pt x="964" y="5487"/>
                    <a:pt x="1053" y="5576"/>
                    <a:pt x="1169" y="5576"/>
                  </a:cubicBezTo>
                  <a:lnTo>
                    <a:pt x="1365" y="5576"/>
                  </a:lnTo>
                  <a:lnTo>
                    <a:pt x="1365" y="5960"/>
                  </a:lnTo>
                  <a:lnTo>
                    <a:pt x="919" y="6397"/>
                  </a:lnTo>
                  <a:lnTo>
                    <a:pt x="224" y="6397"/>
                  </a:lnTo>
                  <a:lnTo>
                    <a:pt x="224" y="6406"/>
                  </a:lnTo>
                  <a:cubicBezTo>
                    <a:pt x="197" y="6335"/>
                    <a:pt x="179" y="6272"/>
                    <a:pt x="152" y="6210"/>
                  </a:cubicBezTo>
                  <a:lnTo>
                    <a:pt x="893" y="6210"/>
                  </a:lnTo>
                  <a:lnTo>
                    <a:pt x="1142" y="5933"/>
                  </a:lnTo>
                  <a:lnTo>
                    <a:pt x="1142" y="5576"/>
                  </a:lnTo>
                  <a:lnTo>
                    <a:pt x="1125" y="5576"/>
                  </a:lnTo>
                  <a:lnTo>
                    <a:pt x="1125" y="5924"/>
                  </a:lnTo>
                  <a:lnTo>
                    <a:pt x="884" y="6192"/>
                  </a:lnTo>
                  <a:lnTo>
                    <a:pt x="152" y="6192"/>
                  </a:lnTo>
                  <a:cubicBezTo>
                    <a:pt x="143" y="6156"/>
                    <a:pt x="125" y="6121"/>
                    <a:pt x="116" y="6085"/>
                  </a:cubicBezTo>
                  <a:lnTo>
                    <a:pt x="687" y="6085"/>
                  </a:lnTo>
                  <a:lnTo>
                    <a:pt x="794" y="5978"/>
                  </a:lnTo>
                  <a:cubicBezTo>
                    <a:pt x="803" y="5982"/>
                    <a:pt x="812" y="5985"/>
                    <a:pt x="821" y="5985"/>
                  </a:cubicBezTo>
                  <a:cubicBezTo>
                    <a:pt x="830" y="5985"/>
                    <a:pt x="839" y="5982"/>
                    <a:pt x="848" y="5978"/>
                  </a:cubicBezTo>
                  <a:cubicBezTo>
                    <a:pt x="875" y="5969"/>
                    <a:pt x="884" y="5933"/>
                    <a:pt x="875" y="5907"/>
                  </a:cubicBezTo>
                  <a:cubicBezTo>
                    <a:pt x="863" y="5889"/>
                    <a:pt x="848" y="5879"/>
                    <a:pt x="831" y="5879"/>
                  </a:cubicBezTo>
                  <a:cubicBezTo>
                    <a:pt x="822" y="5879"/>
                    <a:pt x="813" y="5882"/>
                    <a:pt x="803" y="5889"/>
                  </a:cubicBezTo>
                  <a:cubicBezTo>
                    <a:pt x="777" y="5898"/>
                    <a:pt x="768" y="5933"/>
                    <a:pt x="777" y="5960"/>
                  </a:cubicBezTo>
                  <a:cubicBezTo>
                    <a:pt x="777" y="5960"/>
                    <a:pt x="777" y="5960"/>
                    <a:pt x="786" y="5969"/>
                  </a:cubicBezTo>
                  <a:lnTo>
                    <a:pt x="678" y="6067"/>
                  </a:lnTo>
                  <a:lnTo>
                    <a:pt x="116" y="6067"/>
                  </a:lnTo>
                  <a:cubicBezTo>
                    <a:pt x="108" y="6049"/>
                    <a:pt x="108" y="6022"/>
                    <a:pt x="99" y="6005"/>
                  </a:cubicBezTo>
                  <a:cubicBezTo>
                    <a:pt x="99" y="5978"/>
                    <a:pt x="90" y="5960"/>
                    <a:pt x="90" y="5942"/>
                  </a:cubicBezTo>
                  <a:lnTo>
                    <a:pt x="473" y="5942"/>
                  </a:lnTo>
                  <a:lnTo>
                    <a:pt x="554" y="5871"/>
                  </a:lnTo>
                  <a:cubicBezTo>
                    <a:pt x="566" y="5877"/>
                    <a:pt x="583" y="5883"/>
                    <a:pt x="599" y="5883"/>
                  </a:cubicBezTo>
                  <a:cubicBezTo>
                    <a:pt x="605" y="5883"/>
                    <a:pt x="611" y="5882"/>
                    <a:pt x="616" y="5880"/>
                  </a:cubicBezTo>
                  <a:cubicBezTo>
                    <a:pt x="643" y="5862"/>
                    <a:pt x="652" y="5835"/>
                    <a:pt x="643" y="5808"/>
                  </a:cubicBezTo>
                  <a:cubicBezTo>
                    <a:pt x="630" y="5789"/>
                    <a:pt x="612" y="5774"/>
                    <a:pt x="594" y="5774"/>
                  </a:cubicBezTo>
                  <a:cubicBezTo>
                    <a:pt x="586" y="5774"/>
                    <a:pt x="579" y="5777"/>
                    <a:pt x="571" y="5782"/>
                  </a:cubicBezTo>
                  <a:cubicBezTo>
                    <a:pt x="545" y="5791"/>
                    <a:pt x="527" y="5826"/>
                    <a:pt x="545" y="5853"/>
                  </a:cubicBezTo>
                  <a:lnTo>
                    <a:pt x="464" y="5924"/>
                  </a:lnTo>
                  <a:lnTo>
                    <a:pt x="90" y="5924"/>
                  </a:lnTo>
                  <a:cubicBezTo>
                    <a:pt x="81" y="5898"/>
                    <a:pt x="81" y="5862"/>
                    <a:pt x="72" y="5835"/>
                  </a:cubicBezTo>
                  <a:lnTo>
                    <a:pt x="366" y="5835"/>
                  </a:lnTo>
                  <a:lnTo>
                    <a:pt x="447" y="5746"/>
                  </a:lnTo>
                  <a:cubicBezTo>
                    <a:pt x="455" y="5750"/>
                    <a:pt x="464" y="5753"/>
                    <a:pt x="474" y="5753"/>
                  </a:cubicBezTo>
                  <a:cubicBezTo>
                    <a:pt x="484" y="5753"/>
                    <a:pt x="496" y="5750"/>
                    <a:pt x="509" y="5746"/>
                  </a:cubicBezTo>
                  <a:cubicBezTo>
                    <a:pt x="527" y="5737"/>
                    <a:pt x="545" y="5701"/>
                    <a:pt x="527" y="5675"/>
                  </a:cubicBezTo>
                  <a:cubicBezTo>
                    <a:pt x="520" y="5655"/>
                    <a:pt x="498" y="5644"/>
                    <a:pt x="477" y="5644"/>
                  </a:cubicBezTo>
                  <a:cubicBezTo>
                    <a:pt x="469" y="5644"/>
                    <a:pt x="462" y="5646"/>
                    <a:pt x="455" y="5648"/>
                  </a:cubicBezTo>
                  <a:cubicBezTo>
                    <a:pt x="429" y="5666"/>
                    <a:pt x="420" y="5692"/>
                    <a:pt x="429" y="5719"/>
                  </a:cubicBezTo>
                  <a:cubicBezTo>
                    <a:pt x="438" y="5728"/>
                    <a:pt x="438" y="5728"/>
                    <a:pt x="438" y="5728"/>
                  </a:cubicBezTo>
                  <a:lnTo>
                    <a:pt x="357" y="5817"/>
                  </a:lnTo>
                  <a:lnTo>
                    <a:pt x="72" y="5817"/>
                  </a:lnTo>
                  <a:cubicBezTo>
                    <a:pt x="72" y="5773"/>
                    <a:pt x="63" y="5737"/>
                    <a:pt x="63" y="5692"/>
                  </a:cubicBezTo>
                  <a:lnTo>
                    <a:pt x="241" y="5692"/>
                  </a:lnTo>
                  <a:lnTo>
                    <a:pt x="322" y="5621"/>
                  </a:lnTo>
                  <a:cubicBezTo>
                    <a:pt x="332" y="5632"/>
                    <a:pt x="343" y="5636"/>
                    <a:pt x="353" y="5636"/>
                  </a:cubicBezTo>
                  <a:cubicBezTo>
                    <a:pt x="360" y="5636"/>
                    <a:pt x="368" y="5634"/>
                    <a:pt x="375" y="5630"/>
                  </a:cubicBezTo>
                  <a:cubicBezTo>
                    <a:pt x="402" y="5621"/>
                    <a:pt x="420" y="5585"/>
                    <a:pt x="402" y="5559"/>
                  </a:cubicBezTo>
                  <a:cubicBezTo>
                    <a:pt x="395" y="5539"/>
                    <a:pt x="374" y="5528"/>
                    <a:pt x="352" y="5528"/>
                  </a:cubicBezTo>
                  <a:cubicBezTo>
                    <a:pt x="345" y="5528"/>
                    <a:pt x="337" y="5530"/>
                    <a:pt x="331" y="5532"/>
                  </a:cubicBezTo>
                  <a:cubicBezTo>
                    <a:pt x="304" y="5550"/>
                    <a:pt x="295" y="5585"/>
                    <a:pt x="304" y="5603"/>
                  </a:cubicBezTo>
                  <a:cubicBezTo>
                    <a:pt x="304" y="5612"/>
                    <a:pt x="313" y="5612"/>
                    <a:pt x="313" y="5612"/>
                  </a:cubicBezTo>
                  <a:lnTo>
                    <a:pt x="241" y="5675"/>
                  </a:lnTo>
                  <a:lnTo>
                    <a:pt x="63" y="5675"/>
                  </a:lnTo>
                  <a:cubicBezTo>
                    <a:pt x="63" y="5621"/>
                    <a:pt x="54" y="5559"/>
                    <a:pt x="54" y="5496"/>
                  </a:cubicBezTo>
                  <a:lnTo>
                    <a:pt x="295" y="5496"/>
                  </a:lnTo>
                  <a:lnTo>
                    <a:pt x="402" y="5380"/>
                  </a:lnTo>
                  <a:lnTo>
                    <a:pt x="955" y="5380"/>
                  </a:lnTo>
                  <a:lnTo>
                    <a:pt x="955" y="5371"/>
                  </a:lnTo>
                  <a:close/>
                  <a:moveTo>
                    <a:pt x="1606" y="5576"/>
                  </a:moveTo>
                  <a:lnTo>
                    <a:pt x="1606" y="5924"/>
                  </a:lnTo>
                  <a:lnTo>
                    <a:pt x="946" y="6620"/>
                  </a:lnTo>
                  <a:lnTo>
                    <a:pt x="304" y="6620"/>
                  </a:lnTo>
                  <a:cubicBezTo>
                    <a:pt x="277" y="6558"/>
                    <a:pt x="250" y="6486"/>
                    <a:pt x="232" y="6415"/>
                  </a:cubicBezTo>
                  <a:lnTo>
                    <a:pt x="928" y="6415"/>
                  </a:lnTo>
                  <a:lnTo>
                    <a:pt x="1383" y="5969"/>
                  </a:lnTo>
                  <a:lnTo>
                    <a:pt x="1383" y="5576"/>
                  </a:lnTo>
                  <a:close/>
                  <a:moveTo>
                    <a:pt x="1829" y="5576"/>
                  </a:moveTo>
                  <a:lnTo>
                    <a:pt x="1838" y="5951"/>
                  </a:lnTo>
                  <a:lnTo>
                    <a:pt x="946" y="6861"/>
                  </a:lnTo>
                  <a:lnTo>
                    <a:pt x="393" y="6861"/>
                  </a:lnTo>
                  <a:cubicBezTo>
                    <a:pt x="366" y="6790"/>
                    <a:pt x="339" y="6709"/>
                    <a:pt x="313" y="6638"/>
                  </a:cubicBezTo>
                  <a:lnTo>
                    <a:pt x="955" y="6638"/>
                  </a:lnTo>
                  <a:lnTo>
                    <a:pt x="1624" y="5933"/>
                  </a:lnTo>
                  <a:lnTo>
                    <a:pt x="1624" y="5576"/>
                  </a:lnTo>
                  <a:close/>
                  <a:moveTo>
                    <a:pt x="759" y="8262"/>
                  </a:moveTo>
                  <a:lnTo>
                    <a:pt x="946" y="8395"/>
                  </a:lnTo>
                  <a:lnTo>
                    <a:pt x="1348" y="8395"/>
                  </a:lnTo>
                  <a:cubicBezTo>
                    <a:pt x="1348" y="8404"/>
                    <a:pt x="1348" y="8404"/>
                    <a:pt x="1348" y="8413"/>
                  </a:cubicBezTo>
                  <a:lnTo>
                    <a:pt x="1348" y="8503"/>
                  </a:lnTo>
                  <a:lnTo>
                    <a:pt x="955" y="8503"/>
                  </a:lnTo>
                  <a:lnTo>
                    <a:pt x="768" y="8378"/>
                  </a:lnTo>
                  <a:lnTo>
                    <a:pt x="455" y="8378"/>
                  </a:lnTo>
                  <a:cubicBezTo>
                    <a:pt x="464" y="8342"/>
                    <a:pt x="464" y="8297"/>
                    <a:pt x="473" y="8262"/>
                  </a:cubicBezTo>
                  <a:close/>
                  <a:moveTo>
                    <a:pt x="759" y="8395"/>
                  </a:moveTo>
                  <a:lnTo>
                    <a:pt x="946" y="8520"/>
                  </a:lnTo>
                  <a:lnTo>
                    <a:pt x="1348" y="8520"/>
                  </a:lnTo>
                  <a:lnTo>
                    <a:pt x="1348" y="8592"/>
                  </a:lnTo>
                  <a:lnTo>
                    <a:pt x="919" y="8592"/>
                  </a:lnTo>
                  <a:lnTo>
                    <a:pt x="794" y="8717"/>
                  </a:lnTo>
                  <a:lnTo>
                    <a:pt x="447" y="8717"/>
                  </a:lnTo>
                  <a:cubicBezTo>
                    <a:pt x="447" y="8619"/>
                    <a:pt x="447" y="8511"/>
                    <a:pt x="455" y="8395"/>
                  </a:cubicBezTo>
                  <a:close/>
                  <a:moveTo>
                    <a:pt x="1348" y="8610"/>
                  </a:moveTo>
                  <a:lnTo>
                    <a:pt x="1348" y="8690"/>
                  </a:lnTo>
                  <a:lnTo>
                    <a:pt x="946" y="8690"/>
                  </a:lnTo>
                  <a:lnTo>
                    <a:pt x="794" y="8824"/>
                  </a:lnTo>
                  <a:lnTo>
                    <a:pt x="455" y="8824"/>
                  </a:lnTo>
                  <a:cubicBezTo>
                    <a:pt x="455" y="8797"/>
                    <a:pt x="455" y="8761"/>
                    <a:pt x="447" y="8734"/>
                  </a:cubicBezTo>
                  <a:lnTo>
                    <a:pt x="803" y="8734"/>
                  </a:lnTo>
                  <a:lnTo>
                    <a:pt x="928" y="8610"/>
                  </a:lnTo>
                  <a:close/>
                  <a:moveTo>
                    <a:pt x="4970" y="8181"/>
                  </a:moveTo>
                  <a:lnTo>
                    <a:pt x="4970" y="8315"/>
                  </a:lnTo>
                  <a:lnTo>
                    <a:pt x="4675" y="8315"/>
                  </a:lnTo>
                  <a:lnTo>
                    <a:pt x="4309" y="8699"/>
                  </a:lnTo>
                  <a:lnTo>
                    <a:pt x="4309" y="9002"/>
                  </a:lnTo>
                  <a:lnTo>
                    <a:pt x="4149" y="9002"/>
                  </a:lnTo>
                  <a:lnTo>
                    <a:pt x="4149" y="8699"/>
                  </a:lnTo>
                  <a:lnTo>
                    <a:pt x="4684" y="8181"/>
                  </a:lnTo>
                  <a:close/>
                  <a:moveTo>
                    <a:pt x="4970" y="8333"/>
                  </a:moveTo>
                  <a:lnTo>
                    <a:pt x="4970" y="8529"/>
                  </a:lnTo>
                  <a:lnTo>
                    <a:pt x="4684" y="8529"/>
                  </a:lnTo>
                  <a:lnTo>
                    <a:pt x="4425" y="8761"/>
                  </a:lnTo>
                  <a:lnTo>
                    <a:pt x="4425" y="9002"/>
                  </a:lnTo>
                  <a:lnTo>
                    <a:pt x="4327" y="9002"/>
                  </a:lnTo>
                  <a:lnTo>
                    <a:pt x="4327" y="8699"/>
                  </a:lnTo>
                  <a:lnTo>
                    <a:pt x="4684" y="8333"/>
                  </a:lnTo>
                  <a:close/>
                  <a:moveTo>
                    <a:pt x="3506" y="1821"/>
                  </a:moveTo>
                  <a:lnTo>
                    <a:pt x="3506" y="1901"/>
                  </a:lnTo>
                  <a:cubicBezTo>
                    <a:pt x="3506" y="1972"/>
                    <a:pt x="3551" y="2035"/>
                    <a:pt x="3622" y="2053"/>
                  </a:cubicBezTo>
                  <a:cubicBezTo>
                    <a:pt x="3631" y="2053"/>
                    <a:pt x="3649" y="2062"/>
                    <a:pt x="3658" y="2062"/>
                  </a:cubicBezTo>
                  <a:lnTo>
                    <a:pt x="3756" y="2062"/>
                  </a:lnTo>
                  <a:lnTo>
                    <a:pt x="3756" y="2802"/>
                  </a:lnTo>
                  <a:lnTo>
                    <a:pt x="2721" y="3846"/>
                  </a:lnTo>
                  <a:lnTo>
                    <a:pt x="1990" y="3846"/>
                  </a:lnTo>
                  <a:lnTo>
                    <a:pt x="1856" y="3971"/>
                  </a:lnTo>
                  <a:lnTo>
                    <a:pt x="1856" y="4470"/>
                  </a:lnTo>
                  <a:lnTo>
                    <a:pt x="1874" y="4470"/>
                  </a:lnTo>
                  <a:lnTo>
                    <a:pt x="1874" y="3980"/>
                  </a:lnTo>
                  <a:lnTo>
                    <a:pt x="1999" y="3864"/>
                  </a:lnTo>
                  <a:lnTo>
                    <a:pt x="2730" y="3864"/>
                  </a:lnTo>
                  <a:lnTo>
                    <a:pt x="3774" y="2811"/>
                  </a:lnTo>
                  <a:lnTo>
                    <a:pt x="3774" y="2062"/>
                  </a:lnTo>
                  <a:lnTo>
                    <a:pt x="3890" y="2062"/>
                  </a:lnTo>
                  <a:lnTo>
                    <a:pt x="3890" y="2802"/>
                  </a:lnTo>
                  <a:lnTo>
                    <a:pt x="3043" y="3641"/>
                  </a:lnTo>
                  <a:lnTo>
                    <a:pt x="3043" y="3650"/>
                  </a:lnTo>
                  <a:lnTo>
                    <a:pt x="3043" y="4925"/>
                  </a:lnTo>
                  <a:lnTo>
                    <a:pt x="3399" y="5300"/>
                  </a:lnTo>
                  <a:lnTo>
                    <a:pt x="4140" y="5300"/>
                  </a:lnTo>
                  <a:lnTo>
                    <a:pt x="4140" y="5282"/>
                  </a:lnTo>
                  <a:lnTo>
                    <a:pt x="3417" y="5282"/>
                  </a:lnTo>
                  <a:lnTo>
                    <a:pt x="3060" y="4916"/>
                  </a:lnTo>
                  <a:lnTo>
                    <a:pt x="3060" y="3658"/>
                  </a:lnTo>
                  <a:lnTo>
                    <a:pt x="3908" y="2820"/>
                  </a:lnTo>
                  <a:lnTo>
                    <a:pt x="3908" y="2811"/>
                  </a:lnTo>
                  <a:lnTo>
                    <a:pt x="3908" y="2062"/>
                  </a:lnTo>
                  <a:lnTo>
                    <a:pt x="4024" y="2062"/>
                  </a:lnTo>
                  <a:lnTo>
                    <a:pt x="4024" y="2793"/>
                  </a:lnTo>
                  <a:lnTo>
                    <a:pt x="3176" y="3650"/>
                  </a:lnTo>
                  <a:lnTo>
                    <a:pt x="3176" y="4756"/>
                  </a:lnTo>
                  <a:lnTo>
                    <a:pt x="3542" y="5095"/>
                  </a:lnTo>
                  <a:lnTo>
                    <a:pt x="4140" y="5095"/>
                  </a:lnTo>
                  <a:lnTo>
                    <a:pt x="4140" y="5077"/>
                  </a:lnTo>
                  <a:lnTo>
                    <a:pt x="3551" y="5077"/>
                  </a:lnTo>
                  <a:lnTo>
                    <a:pt x="3194" y="4747"/>
                  </a:lnTo>
                  <a:lnTo>
                    <a:pt x="3194" y="3658"/>
                  </a:lnTo>
                  <a:lnTo>
                    <a:pt x="4042" y="2802"/>
                  </a:lnTo>
                  <a:lnTo>
                    <a:pt x="4042" y="2062"/>
                  </a:lnTo>
                  <a:lnTo>
                    <a:pt x="4149" y="2062"/>
                  </a:lnTo>
                  <a:cubicBezTo>
                    <a:pt x="4158" y="2062"/>
                    <a:pt x="4176" y="2053"/>
                    <a:pt x="4184" y="2053"/>
                  </a:cubicBezTo>
                  <a:cubicBezTo>
                    <a:pt x="4256" y="2035"/>
                    <a:pt x="4300" y="1972"/>
                    <a:pt x="4300" y="1901"/>
                  </a:cubicBezTo>
                  <a:lnTo>
                    <a:pt x="4300" y="1856"/>
                  </a:lnTo>
                  <a:lnTo>
                    <a:pt x="4613" y="1856"/>
                  </a:lnTo>
                  <a:lnTo>
                    <a:pt x="4720" y="1946"/>
                  </a:lnTo>
                  <a:lnTo>
                    <a:pt x="4970" y="1946"/>
                  </a:lnTo>
                  <a:lnTo>
                    <a:pt x="4970" y="3168"/>
                  </a:lnTo>
                  <a:lnTo>
                    <a:pt x="4488" y="3168"/>
                  </a:lnTo>
                  <a:lnTo>
                    <a:pt x="4051" y="3578"/>
                  </a:lnTo>
                  <a:cubicBezTo>
                    <a:pt x="4042" y="3569"/>
                    <a:pt x="4033" y="3560"/>
                    <a:pt x="4015" y="3560"/>
                  </a:cubicBezTo>
                  <a:cubicBezTo>
                    <a:pt x="3988" y="3560"/>
                    <a:pt x="3961" y="3587"/>
                    <a:pt x="3961" y="3614"/>
                  </a:cubicBezTo>
                  <a:cubicBezTo>
                    <a:pt x="3961" y="3650"/>
                    <a:pt x="3988" y="3667"/>
                    <a:pt x="4015" y="3667"/>
                  </a:cubicBezTo>
                  <a:cubicBezTo>
                    <a:pt x="4051" y="3667"/>
                    <a:pt x="4068" y="3650"/>
                    <a:pt x="4068" y="3614"/>
                  </a:cubicBezTo>
                  <a:cubicBezTo>
                    <a:pt x="4068" y="3605"/>
                    <a:pt x="4068" y="3596"/>
                    <a:pt x="4060" y="3587"/>
                  </a:cubicBezTo>
                  <a:lnTo>
                    <a:pt x="4488" y="3186"/>
                  </a:lnTo>
                  <a:lnTo>
                    <a:pt x="4970" y="3186"/>
                  </a:lnTo>
                  <a:lnTo>
                    <a:pt x="4970" y="3337"/>
                  </a:lnTo>
                  <a:lnTo>
                    <a:pt x="4550" y="3337"/>
                  </a:lnTo>
                  <a:lnTo>
                    <a:pt x="4292" y="3569"/>
                  </a:lnTo>
                  <a:cubicBezTo>
                    <a:pt x="4283" y="3569"/>
                    <a:pt x="4274" y="3560"/>
                    <a:pt x="4256" y="3560"/>
                  </a:cubicBezTo>
                  <a:cubicBezTo>
                    <a:pt x="4229" y="3560"/>
                    <a:pt x="4202" y="3587"/>
                    <a:pt x="4202" y="3614"/>
                  </a:cubicBezTo>
                  <a:cubicBezTo>
                    <a:pt x="4202" y="3650"/>
                    <a:pt x="4229" y="3667"/>
                    <a:pt x="4256" y="3667"/>
                  </a:cubicBezTo>
                  <a:cubicBezTo>
                    <a:pt x="4292" y="3667"/>
                    <a:pt x="4309" y="3650"/>
                    <a:pt x="4309" y="3614"/>
                  </a:cubicBezTo>
                  <a:cubicBezTo>
                    <a:pt x="4309" y="3605"/>
                    <a:pt x="4309" y="3596"/>
                    <a:pt x="4300" y="3587"/>
                  </a:cubicBezTo>
                  <a:lnTo>
                    <a:pt x="4559" y="3355"/>
                  </a:lnTo>
                  <a:lnTo>
                    <a:pt x="4970" y="3355"/>
                  </a:lnTo>
                  <a:lnTo>
                    <a:pt x="4970" y="3435"/>
                  </a:lnTo>
                  <a:lnTo>
                    <a:pt x="4684" y="3435"/>
                  </a:lnTo>
                  <a:lnTo>
                    <a:pt x="4523" y="3569"/>
                  </a:lnTo>
                  <a:cubicBezTo>
                    <a:pt x="4523" y="3569"/>
                    <a:pt x="4515" y="3560"/>
                    <a:pt x="4506" y="3560"/>
                  </a:cubicBezTo>
                  <a:cubicBezTo>
                    <a:pt x="4470" y="3560"/>
                    <a:pt x="4452" y="3587"/>
                    <a:pt x="4452" y="3614"/>
                  </a:cubicBezTo>
                  <a:cubicBezTo>
                    <a:pt x="4452" y="3650"/>
                    <a:pt x="4470" y="3667"/>
                    <a:pt x="4506" y="3667"/>
                  </a:cubicBezTo>
                  <a:cubicBezTo>
                    <a:pt x="4532" y="3667"/>
                    <a:pt x="4559" y="3650"/>
                    <a:pt x="4559" y="3614"/>
                  </a:cubicBezTo>
                  <a:cubicBezTo>
                    <a:pt x="4559" y="3605"/>
                    <a:pt x="4550" y="3587"/>
                    <a:pt x="4541" y="3578"/>
                  </a:cubicBezTo>
                  <a:lnTo>
                    <a:pt x="4693" y="3453"/>
                  </a:lnTo>
                  <a:lnTo>
                    <a:pt x="4970" y="3453"/>
                  </a:lnTo>
                  <a:lnTo>
                    <a:pt x="4970" y="4104"/>
                  </a:lnTo>
                  <a:lnTo>
                    <a:pt x="4399" y="4104"/>
                  </a:lnTo>
                  <a:lnTo>
                    <a:pt x="4247" y="3944"/>
                  </a:lnTo>
                  <a:cubicBezTo>
                    <a:pt x="4256" y="3935"/>
                    <a:pt x="4256" y="3926"/>
                    <a:pt x="4256" y="3917"/>
                  </a:cubicBezTo>
                  <a:cubicBezTo>
                    <a:pt x="4256" y="3881"/>
                    <a:pt x="4238" y="3864"/>
                    <a:pt x="4202" y="3864"/>
                  </a:cubicBezTo>
                  <a:cubicBezTo>
                    <a:pt x="4176" y="3864"/>
                    <a:pt x="4149" y="3881"/>
                    <a:pt x="4149" y="3917"/>
                  </a:cubicBezTo>
                  <a:cubicBezTo>
                    <a:pt x="4149" y="3944"/>
                    <a:pt x="4176" y="3971"/>
                    <a:pt x="4202" y="3971"/>
                  </a:cubicBezTo>
                  <a:cubicBezTo>
                    <a:pt x="4220" y="3971"/>
                    <a:pt x="4229" y="3962"/>
                    <a:pt x="4238" y="3962"/>
                  </a:cubicBezTo>
                  <a:lnTo>
                    <a:pt x="4390" y="4122"/>
                  </a:lnTo>
                  <a:lnTo>
                    <a:pt x="4970" y="4122"/>
                  </a:lnTo>
                  <a:lnTo>
                    <a:pt x="4970" y="4238"/>
                  </a:lnTo>
                  <a:lnTo>
                    <a:pt x="4300" y="4238"/>
                  </a:lnTo>
                  <a:lnTo>
                    <a:pt x="4024" y="3953"/>
                  </a:lnTo>
                  <a:cubicBezTo>
                    <a:pt x="4033" y="3944"/>
                    <a:pt x="4033" y="3926"/>
                    <a:pt x="4033" y="3917"/>
                  </a:cubicBezTo>
                  <a:cubicBezTo>
                    <a:pt x="4033" y="3881"/>
                    <a:pt x="4015" y="3864"/>
                    <a:pt x="3979" y="3864"/>
                  </a:cubicBezTo>
                  <a:cubicBezTo>
                    <a:pt x="3953" y="3864"/>
                    <a:pt x="3926" y="3881"/>
                    <a:pt x="3926" y="3917"/>
                  </a:cubicBezTo>
                  <a:cubicBezTo>
                    <a:pt x="3926" y="3944"/>
                    <a:pt x="3953" y="3971"/>
                    <a:pt x="3979" y="3971"/>
                  </a:cubicBezTo>
                  <a:cubicBezTo>
                    <a:pt x="3988" y="3971"/>
                    <a:pt x="3997" y="3962"/>
                    <a:pt x="4006" y="3962"/>
                  </a:cubicBezTo>
                  <a:lnTo>
                    <a:pt x="4292" y="4256"/>
                  </a:lnTo>
                  <a:lnTo>
                    <a:pt x="4970" y="4256"/>
                  </a:lnTo>
                  <a:lnTo>
                    <a:pt x="4970" y="4354"/>
                  </a:lnTo>
                  <a:lnTo>
                    <a:pt x="4211" y="4354"/>
                  </a:lnTo>
                  <a:lnTo>
                    <a:pt x="3810" y="3944"/>
                  </a:lnTo>
                  <a:cubicBezTo>
                    <a:pt x="3819" y="3935"/>
                    <a:pt x="3819" y="3926"/>
                    <a:pt x="3819" y="3917"/>
                  </a:cubicBezTo>
                  <a:cubicBezTo>
                    <a:pt x="3819" y="3881"/>
                    <a:pt x="3801" y="3864"/>
                    <a:pt x="3765" y="3864"/>
                  </a:cubicBezTo>
                  <a:cubicBezTo>
                    <a:pt x="3738" y="3864"/>
                    <a:pt x="3712" y="3881"/>
                    <a:pt x="3712" y="3917"/>
                  </a:cubicBezTo>
                  <a:cubicBezTo>
                    <a:pt x="3712" y="3944"/>
                    <a:pt x="3738" y="3971"/>
                    <a:pt x="3765" y="3971"/>
                  </a:cubicBezTo>
                  <a:cubicBezTo>
                    <a:pt x="3783" y="3971"/>
                    <a:pt x="3792" y="3962"/>
                    <a:pt x="3801" y="3962"/>
                  </a:cubicBezTo>
                  <a:lnTo>
                    <a:pt x="4202" y="4372"/>
                  </a:lnTo>
                  <a:lnTo>
                    <a:pt x="4970" y="4372"/>
                  </a:lnTo>
                  <a:lnTo>
                    <a:pt x="4970" y="8164"/>
                  </a:lnTo>
                  <a:lnTo>
                    <a:pt x="4675" y="8164"/>
                  </a:lnTo>
                  <a:lnTo>
                    <a:pt x="4131" y="8690"/>
                  </a:lnTo>
                  <a:lnTo>
                    <a:pt x="4131" y="8699"/>
                  </a:lnTo>
                  <a:lnTo>
                    <a:pt x="4131" y="9002"/>
                  </a:lnTo>
                  <a:lnTo>
                    <a:pt x="3997" y="9002"/>
                  </a:lnTo>
                  <a:lnTo>
                    <a:pt x="3997" y="8199"/>
                  </a:lnTo>
                  <a:lnTo>
                    <a:pt x="4773" y="7441"/>
                  </a:lnTo>
                  <a:lnTo>
                    <a:pt x="4773" y="7120"/>
                  </a:lnTo>
                  <a:lnTo>
                    <a:pt x="4791" y="7120"/>
                  </a:lnTo>
                  <a:cubicBezTo>
                    <a:pt x="4818" y="7102"/>
                    <a:pt x="4827" y="7075"/>
                    <a:pt x="4818" y="7048"/>
                  </a:cubicBezTo>
                  <a:cubicBezTo>
                    <a:pt x="4804" y="7028"/>
                    <a:pt x="4786" y="7018"/>
                    <a:pt x="4766" y="7018"/>
                  </a:cubicBezTo>
                  <a:cubicBezTo>
                    <a:pt x="4760" y="7018"/>
                    <a:pt x="4753" y="7019"/>
                    <a:pt x="4746" y="7022"/>
                  </a:cubicBezTo>
                  <a:cubicBezTo>
                    <a:pt x="4720" y="7039"/>
                    <a:pt x="4702" y="7066"/>
                    <a:pt x="4720" y="7093"/>
                  </a:cubicBezTo>
                  <a:cubicBezTo>
                    <a:pt x="4729" y="7111"/>
                    <a:pt x="4746" y="7120"/>
                    <a:pt x="4755" y="7120"/>
                  </a:cubicBezTo>
                  <a:lnTo>
                    <a:pt x="4755" y="7432"/>
                  </a:lnTo>
                  <a:lnTo>
                    <a:pt x="3979" y="8190"/>
                  </a:lnTo>
                  <a:lnTo>
                    <a:pt x="3979" y="9002"/>
                  </a:lnTo>
                  <a:lnTo>
                    <a:pt x="3854" y="9002"/>
                  </a:lnTo>
                  <a:lnTo>
                    <a:pt x="3854" y="8137"/>
                  </a:lnTo>
                  <a:lnTo>
                    <a:pt x="4595" y="7405"/>
                  </a:lnTo>
                  <a:lnTo>
                    <a:pt x="4604" y="7396"/>
                  </a:lnTo>
                  <a:lnTo>
                    <a:pt x="4604" y="7173"/>
                  </a:lnTo>
                  <a:cubicBezTo>
                    <a:pt x="4604" y="7173"/>
                    <a:pt x="4613" y="7173"/>
                    <a:pt x="4613" y="7164"/>
                  </a:cubicBezTo>
                  <a:cubicBezTo>
                    <a:pt x="4639" y="7155"/>
                    <a:pt x="4648" y="7120"/>
                    <a:pt x="4639" y="7093"/>
                  </a:cubicBezTo>
                  <a:cubicBezTo>
                    <a:pt x="4628" y="7076"/>
                    <a:pt x="4613" y="7066"/>
                    <a:pt x="4596" y="7066"/>
                  </a:cubicBezTo>
                  <a:cubicBezTo>
                    <a:pt x="4587" y="7066"/>
                    <a:pt x="4578" y="7069"/>
                    <a:pt x="4568" y="7075"/>
                  </a:cubicBezTo>
                  <a:cubicBezTo>
                    <a:pt x="4541" y="7084"/>
                    <a:pt x="4532" y="7120"/>
                    <a:pt x="4541" y="7147"/>
                  </a:cubicBezTo>
                  <a:cubicBezTo>
                    <a:pt x="4550" y="7164"/>
                    <a:pt x="4568" y="7173"/>
                    <a:pt x="4586" y="7173"/>
                  </a:cubicBezTo>
                  <a:lnTo>
                    <a:pt x="4586" y="7396"/>
                  </a:lnTo>
                  <a:lnTo>
                    <a:pt x="3837" y="8119"/>
                  </a:lnTo>
                  <a:lnTo>
                    <a:pt x="3837" y="8128"/>
                  </a:lnTo>
                  <a:lnTo>
                    <a:pt x="3837" y="9011"/>
                  </a:lnTo>
                  <a:cubicBezTo>
                    <a:pt x="3783" y="9029"/>
                    <a:pt x="3738" y="9082"/>
                    <a:pt x="3738" y="9154"/>
                  </a:cubicBezTo>
                  <a:lnTo>
                    <a:pt x="3738" y="9181"/>
                  </a:lnTo>
                  <a:lnTo>
                    <a:pt x="3346" y="9181"/>
                  </a:lnTo>
                  <a:lnTo>
                    <a:pt x="3132" y="8975"/>
                  </a:lnTo>
                  <a:lnTo>
                    <a:pt x="3132" y="7405"/>
                  </a:lnTo>
                  <a:lnTo>
                    <a:pt x="3774" y="6781"/>
                  </a:lnTo>
                  <a:lnTo>
                    <a:pt x="4167" y="6781"/>
                  </a:lnTo>
                  <a:lnTo>
                    <a:pt x="4167" y="6763"/>
                  </a:lnTo>
                  <a:lnTo>
                    <a:pt x="3765" y="6763"/>
                  </a:lnTo>
                  <a:lnTo>
                    <a:pt x="3123" y="7396"/>
                  </a:lnTo>
                  <a:lnTo>
                    <a:pt x="3114" y="7396"/>
                  </a:lnTo>
                  <a:lnTo>
                    <a:pt x="3114" y="8975"/>
                  </a:lnTo>
                  <a:lnTo>
                    <a:pt x="3337" y="9198"/>
                  </a:lnTo>
                  <a:lnTo>
                    <a:pt x="3738" y="9198"/>
                  </a:lnTo>
                  <a:lnTo>
                    <a:pt x="3738" y="9386"/>
                  </a:lnTo>
                  <a:lnTo>
                    <a:pt x="3221" y="9386"/>
                  </a:lnTo>
                  <a:lnTo>
                    <a:pt x="2891" y="9029"/>
                  </a:lnTo>
                  <a:lnTo>
                    <a:pt x="2891" y="7405"/>
                  </a:lnTo>
                  <a:lnTo>
                    <a:pt x="3774" y="6531"/>
                  </a:lnTo>
                  <a:lnTo>
                    <a:pt x="4140" y="6531"/>
                  </a:lnTo>
                  <a:lnTo>
                    <a:pt x="4140" y="6513"/>
                  </a:lnTo>
                  <a:lnTo>
                    <a:pt x="3765" y="6513"/>
                  </a:lnTo>
                  <a:lnTo>
                    <a:pt x="2873" y="7396"/>
                  </a:lnTo>
                  <a:lnTo>
                    <a:pt x="2873" y="9038"/>
                  </a:lnTo>
                  <a:lnTo>
                    <a:pt x="3212" y="9404"/>
                  </a:lnTo>
                  <a:lnTo>
                    <a:pt x="3738" y="9404"/>
                  </a:lnTo>
                  <a:lnTo>
                    <a:pt x="3738" y="9493"/>
                  </a:lnTo>
                  <a:lnTo>
                    <a:pt x="3096" y="9493"/>
                  </a:lnTo>
                  <a:lnTo>
                    <a:pt x="2730" y="9145"/>
                  </a:lnTo>
                  <a:lnTo>
                    <a:pt x="2730" y="8627"/>
                  </a:lnTo>
                  <a:lnTo>
                    <a:pt x="2489" y="8378"/>
                  </a:lnTo>
                  <a:lnTo>
                    <a:pt x="1838" y="8378"/>
                  </a:lnTo>
                  <a:lnTo>
                    <a:pt x="1838" y="8387"/>
                  </a:lnTo>
                  <a:cubicBezTo>
                    <a:pt x="1829" y="8342"/>
                    <a:pt x="1794" y="8315"/>
                    <a:pt x="1749" y="8315"/>
                  </a:cubicBezTo>
                  <a:lnTo>
                    <a:pt x="1490" y="8315"/>
                  </a:lnTo>
                  <a:lnTo>
                    <a:pt x="1490" y="7762"/>
                  </a:lnTo>
                  <a:lnTo>
                    <a:pt x="3212" y="6031"/>
                  </a:lnTo>
                  <a:lnTo>
                    <a:pt x="4140" y="6031"/>
                  </a:lnTo>
                  <a:lnTo>
                    <a:pt x="4140" y="6014"/>
                  </a:lnTo>
                  <a:lnTo>
                    <a:pt x="3203" y="6014"/>
                  </a:lnTo>
                  <a:lnTo>
                    <a:pt x="1472" y="7753"/>
                  </a:lnTo>
                  <a:lnTo>
                    <a:pt x="1472" y="8315"/>
                  </a:lnTo>
                  <a:lnTo>
                    <a:pt x="1446" y="8315"/>
                  </a:lnTo>
                  <a:cubicBezTo>
                    <a:pt x="1401" y="8315"/>
                    <a:pt x="1356" y="8342"/>
                    <a:pt x="1348" y="8387"/>
                  </a:cubicBezTo>
                  <a:lnTo>
                    <a:pt x="1348" y="8378"/>
                  </a:lnTo>
                  <a:lnTo>
                    <a:pt x="955" y="8378"/>
                  </a:lnTo>
                  <a:lnTo>
                    <a:pt x="759" y="8244"/>
                  </a:lnTo>
                  <a:lnTo>
                    <a:pt x="473" y="8244"/>
                  </a:lnTo>
                  <a:cubicBezTo>
                    <a:pt x="473" y="8199"/>
                    <a:pt x="482" y="8164"/>
                    <a:pt x="482" y="8119"/>
                  </a:cubicBezTo>
                  <a:lnTo>
                    <a:pt x="678" y="8119"/>
                  </a:lnTo>
                  <a:cubicBezTo>
                    <a:pt x="678" y="8128"/>
                    <a:pt x="678" y="8128"/>
                    <a:pt x="687" y="8137"/>
                  </a:cubicBezTo>
                  <a:cubicBezTo>
                    <a:pt x="693" y="8154"/>
                    <a:pt x="710" y="8164"/>
                    <a:pt x="729" y="8164"/>
                  </a:cubicBezTo>
                  <a:cubicBezTo>
                    <a:pt x="739" y="8164"/>
                    <a:pt x="749" y="8161"/>
                    <a:pt x="759" y="8155"/>
                  </a:cubicBezTo>
                  <a:cubicBezTo>
                    <a:pt x="786" y="8146"/>
                    <a:pt x="794" y="8110"/>
                    <a:pt x="777" y="8083"/>
                  </a:cubicBezTo>
                  <a:cubicBezTo>
                    <a:pt x="771" y="8066"/>
                    <a:pt x="754" y="8056"/>
                    <a:pt x="735" y="8056"/>
                  </a:cubicBezTo>
                  <a:cubicBezTo>
                    <a:pt x="725" y="8056"/>
                    <a:pt x="715" y="8059"/>
                    <a:pt x="705" y="8065"/>
                  </a:cubicBezTo>
                  <a:cubicBezTo>
                    <a:pt x="696" y="8074"/>
                    <a:pt x="687" y="8083"/>
                    <a:pt x="678" y="8101"/>
                  </a:cubicBezTo>
                  <a:lnTo>
                    <a:pt x="491" y="8101"/>
                  </a:lnTo>
                  <a:cubicBezTo>
                    <a:pt x="491" y="8083"/>
                    <a:pt x="491" y="8056"/>
                    <a:pt x="491" y="8039"/>
                  </a:cubicBezTo>
                  <a:cubicBezTo>
                    <a:pt x="500" y="8003"/>
                    <a:pt x="500" y="7976"/>
                    <a:pt x="500" y="7941"/>
                  </a:cubicBezTo>
                  <a:lnTo>
                    <a:pt x="830" y="7941"/>
                  </a:lnTo>
                  <a:cubicBezTo>
                    <a:pt x="830" y="7949"/>
                    <a:pt x="830" y="7958"/>
                    <a:pt x="830" y="7958"/>
                  </a:cubicBezTo>
                  <a:cubicBezTo>
                    <a:pt x="844" y="7978"/>
                    <a:pt x="867" y="7988"/>
                    <a:pt x="885" y="7988"/>
                  </a:cubicBezTo>
                  <a:cubicBezTo>
                    <a:pt x="891" y="7988"/>
                    <a:pt x="897" y="7987"/>
                    <a:pt x="902" y="7985"/>
                  </a:cubicBezTo>
                  <a:cubicBezTo>
                    <a:pt x="928" y="7967"/>
                    <a:pt x="946" y="7941"/>
                    <a:pt x="928" y="7914"/>
                  </a:cubicBezTo>
                  <a:cubicBezTo>
                    <a:pt x="922" y="7894"/>
                    <a:pt x="900" y="7884"/>
                    <a:pt x="878" y="7884"/>
                  </a:cubicBezTo>
                  <a:cubicBezTo>
                    <a:pt x="871" y="7884"/>
                    <a:pt x="864" y="7885"/>
                    <a:pt x="857" y="7887"/>
                  </a:cubicBezTo>
                  <a:cubicBezTo>
                    <a:pt x="839" y="7896"/>
                    <a:pt x="830" y="7914"/>
                    <a:pt x="830" y="7923"/>
                  </a:cubicBezTo>
                  <a:lnTo>
                    <a:pt x="509" y="7923"/>
                  </a:lnTo>
                  <a:cubicBezTo>
                    <a:pt x="509" y="7869"/>
                    <a:pt x="518" y="7816"/>
                    <a:pt x="518" y="7771"/>
                  </a:cubicBezTo>
                  <a:lnTo>
                    <a:pt x="964" y="7771"/>
                  </a:lnTo>
                  <a:cubicBezTo>
                    <a:pt x="964" y="7771"/>
                    <a:pt x="964" y="7780"/>
                    <a:pt x="964" y="7780"/>
                  </a:cubicBezTo>
                  <a:cubicBezTo>
                    <a:pt x="977" y="7800"/>
                    <a:pt x="996" y="7810"/>
                    <a:pt x="1015" y="7810"/>
                  </a:cubicBezTo>
                  <a:cubicBezTo>
                    <a:pt x="1022" y="7810"/>
                    <a:pt x="1029" y="7809"/>
                    <a:pt x="1035" y="7807"/>
                  </a:cubicBezTo>
                  <a:cubicBezTo>
                    <a:pt x="1062" y="7789"/>
                    <a:pt x="1071" y="7762"/>
                    <a:pt x="1062" y="7735"/>
                  </a:cubicBezTo>
                  <a:cubicBezTo>
                    <a:pt x="1049" y="7715"/>
                    <a:pt x="1030" y="7705"/>
                    <a:pt x="1011" y="7705"/>
                  </a:cubicBezTo>
                  <a:cubicBezTo>
                    <a:pt x="1004" y="7705"/>
                    <a:pt x="997" y="7706"/>
                    <a:pt x="991" y="7709"/>
                  </a:cubicBezTo>
                  <a:cubicBezTo>
                    <a:pt x="973" y="7717"/>
                    <a:pt x="964" y="7735"/>
                    <a:pt x="964" y="7753"/>
                  </a:cubicBezTo>
                  <a:lnTo>
                    <a:pt x="527" y="7753"/>
                  </a:lnTo>
                  <a:cubicBezTo>
                    <a:pt x="527" y="7700"/>
                    <a:pt x="536" y="7646"/>
                    <a:pt x="536" y="7593"/>
                  </a:cubicBezTo>
                  <a:lnTo>
                    <a:pt x="1107" y="7593"/>
                  </a:lnTo>
                  <a:cubicBezTo>
                    <a:pt x="1107" y="7602"/>
                    <a:pt x="1107" y="7610"/>
                    <a:pt x="1107" y="7610"/>
                  </a:cubicBezTo>
                  <a:cubicBezTo>
                    <a:pt x="1120" y="7631"/>
                    <a:pt x="1138" y="7641"/>
                    <a:pt x="1158" y="7641"/>
                  </a:cubicBezTo>
                  <a:cubicBezTo>
                    <a:pt x="1165" y="7641"/>
                    <a:pt x="1171" y="7639"/>
                    <a:pt x="1178" y="7637"/>
                  </a:cubicBezTo>
                  <a:cubicBezTo>
                    <a:pt x="1205" y="7619"/>
                    <a:pt x="1223" y="7593"/>
                    <a:pt x="1205" y="7566"/>
                  </a:cubicBezTo>
                  <a:cubicBezTo>
                    <a:pt x="1198" y="7547"/>
                    <a:pt x="1178" y="7532"/>
                    <a:pt x="1157" y="7532"/>
                  </a:cubicBezTo>
                  <a:cubicBezTo>
                    <a:pt x="1149" y="7532"/>
                    <a:pt x="1141" y="7534"/>
                    <a:pt x="1133" y="7539"/>
                  </a:cubicBezTo>
                  <a:cubicBezTo>
                    <a:pt x="1116" y="7548"/>
                    <a:pt x="1107" y="7566"/>
                    <a:pt x="1107" y="7575"/>
                  </a:cubicBezTo>
                  <a:lnTo>
                    <a:pt x="536" y="7575"/>
                  </a:lnTo>
                  <a:cubicBezTo>
                    <a:pt x="536" y="7539"/>
                    <a:pt x="536" y="7503"/>
                    <a:pt x="536" y="7468"/>
                  </a:cubicBezTo>
                  <a:lnTo>
                    <a:pt x="1330" y="7468"/>
                  </a:lnTo>
                  <a:lnTo>
                    <a:pt x="2507" y="6290"/>
                  </a:lnTo>
                  <a:cubicBezTo>
                    <a:pt x="2516" y="6299"/>
                    <a:pt x="2534" y="6308"/>
                    <a:pt x="2543" y="6308"/>
                  </a:cubicBezTo>
                  <a:cubicBezTo>
                    <a:pt x="2579" y="6308"/>
                    <a:pt x="2597" y="6281"/>
                    <a:pt x="2597" y="6254"/>
                  </a:cubicBezTo>
                  <a:cubicBezTo>
                    <a:pt x="2597" y="6228"/>
                    <a:pt x="2579" y="6201"/>
                    <a:pt x="2543" y="6201"/>
                  </a:cubicBezTo>
                  <a:cubicBezTo>
                    <a:pt x="2516" y="6201"/>
                    <a:pt x="2489" y="6228"/>
                    <a:pt x="2489" y="6254"/>
                  </a:cubicBezTo>
                  <a:cubicBezTo>
                    <a:pt x="2489" y="6263"/>
                    <a:pt x="2498" y="6272"/>
                    <a:pt x="2498" y="6281"/>
                  </a:cubicBezTo>
                  <a:lnTo>
                    <a:pt x="1321" y="7450"/>
                  </a:lnTo>
                  <a:lnTo>
                    <a:pt x="536" y="7450"/>
                  </a:lnTo>
                  <a:cubicBezTo>
                    <a:pt x="536" y="7396"/>
                    <a:pt x="536" y="7343"/>
                    <a:pt x="527" y="7289"/>
                  </a:cubicBezTo>
                  <a:cubicBezTo>
                    <a:pt x="518" y="7280"/>
                    <a:pt x="518" y="7271"/>
                    <a:pt x="518" y="7254"/>
                  </a:cubicBezTo>
                  <a:lnTo>
                    <a:pt x="1205" y="7254"/>
                  </a:lnTo>
                  <a:lnTo>
                    <a:pt x="2177" y="6290"/>
                  </a:lnTo>
                  <a:cubicBezTo>
                    <a:pt x="2186" y="6299"/>
                    <a:pt x="2195" y="6308"/>
                    <a:pt x="2213" y="6308"/>
                  </a:cubicBezTo>
                  <a:cubicBezTo>
                    <a:pt x="2240" y="6308"/>
                    <a:pt x="2266" y="6281"/>
                    <a:pt x="2266" y="6254"/>
                  </a:cubicBezTo>
                  <a:cubicBezTo>
                    <a:pt x="2266" y="6228"/>
                    <a:pt x="2240" y="6201"/>
                    <a:pt x="2213" y="6201"/>
                  </a:cubicBezTo>
                  <a:cubicBezTo>
                    <a:pt x="2186" y="6201"/>
                    <a:pt x="2159" y="6228"/>
                    <a:pt x="2159" y="6254"/>
                  </a:cubicBezTo>
                  <a:cubicBezTo>
                    <a:pt x="2159" y="6263"/>
                    <a:pt x="2159" y="6272"/>
                    <a:pt x="2168" y="6281"/>
                  </a:cubicBezTo>
                  <a:lnTo>
                    <a:pt x="1196" y="7236"/>
                  </a:lnTo>
                  <a:lnTo>
                    <a:pt x="509" y="7236"/>
                  </a:lnTo>
                  <a:cubicBezTo>
                    <a:pt x="500" y="7191"/>
                    <a:pt x="482" y="7129"/>
                    <a:pt x="464" y="7075"/>
                  </a:cubicBezTo>
                  <a:lnTo>
                    <a:pt x="1053" y="7075"/>
                  </a:lnTo>
                  <a:lnTo>
                    <a:pt x="1811" y="6290"/>
                  </a:lnTo>
                  <a:cubicBezTo>
                    <a:pt x="1822" y="6301"/>
                    <a:pt x="1832" y="6305"/>
                    <a:pt x="1843" y="6305"/>
                  </a:cubicBezTo>
                  <a:cubicBezTo>
                    <a:pt x="1850" y="6305"/>
                    <a:pt x="1858" y="6303"/>
                    <a:pt x="1865" y="6299"/>
                  </a:cubicBezTo>
                  <a:cubicBezTo>
                    <a:pt x="1892" y="6290"/>
                    <a:pt x="1910" y="6254"/>
                    <a:pt x="1892" y="6228"/>
                  </a:cubicBezTo>
                  <a:cubicBezTo>
                    <a:pt x="1886" y="6210"/>
                    <a:pt x="1869" y="6201"/>
                    <a:pt x="1851" y="6201"/>
                  </a:cubicBezTo>
                  <a:cubicBezTo>
                    <a:pt x="1840" y="6201"/>
                    <a:pt x="1830" y="6204"/>
                    <a:pt x="1820" y="6210"/>
                  </a:cubicBezTo>
                  <a:cubicBezTo>
                    <a:pt x="1794" y="6219"/>
                    <a:pt x="1785" y="6254"/>
                    <a:pt x="1794" y="6281"/>
                  </a:cubicBezTo>
                  <a:lnTo>
                    <a:pt x="1044" y="7048"/>
                  </a:lnTo>
                  <a:lnTo>
                    <a:pt x="464" y="7048"/>
                  </a:lnTo>
                  <a:cubicBezTo>
                    <a:pt x="447" y="6995"/>
                    <a:pt x="420" y="6941"/>
                    <a:pt x="402" y="6879"/>
                  </a:cubicBezTo>
                  <a:lnTo>
                    <a:pt x="955" y="6879"/>
                  </a:lnTo>
                  <a:lnTo>
                    <a:pt x="1847" y="5960"/>
                  </a:lnTo>
                  <a:lnTo>
                    <a:pt x="1856" y="5951"/>
                  </a:lnTo>
                  <a:lnTo>
                    <a:pt x="1847" y="5576"/>
                  </a:lnTo>
                  <a:lnTo>
                    <a:pt x="1838" y="5576"/>
                  </a:lnTo>
                  <a:cubicBezTo>
                    <a:pt x="1927" y="5576"/>
                    <a:pt x="2008" y="5523"/>
                    <a:pt x="2034" y="5452"/>
                  </a:cubicBezTo>
                  <a:lnTo>
                    <a:pt x="2034" y="5460"/>
                  </a:lnTo>
                  <a:lnTo>
                    <a:pt x="2481" y="5460"/>
                  </a:lnTo>
                  <a:lnTo>
                    <a:pt x="2837" y="5791"/>
                  </a:lnTo>
                  <a:cubicBezTo>
                    <a:pt x="2828" y="5799"/>
                    <a:pt x="2820" y="5808"/>
                    <a:pt x="2820" y="5826"/>
                  </a:cubicBezTo>
                  <a:cubicBezTo>
                    <a:pt x="2820" y="5853"/>
                    <a:pt x="2846" y="5880"/>
                    <a:pt x="2873" y="5880"/>
                  </a:cubicBezTo>
                  <a:cubicBezTo>
                    <a:pt x="2909" y="5880"/>
                    <a:pt x="2927" y="5853"/>
                    <a:pt x="2927" y="5826"/>
                  </a:cubicBezTo>
                  <a:cubicBezTo>
                    <a:pt x="2927" y="5791"/>
                    <a:pt x="2909" y="5773"/>
                    <a:pt x="2873" y="5773"/>
                  </a:cubicBezTo>
                  <a:cubicBezTo>
                    <a:pt x="2864" y="5773"/>
                    <a:pt x="2855" y="5773"/>
                    <a:pt x="2846" y="5782"/>
                  </a:cubicBezTo>
                  <a:lnTo>
                    <a:pt x="2489" y="5443"/>
                  </a:lnTo>
                  <a:lnTo>
                    <a:pt x="2043" y="5443"/>
                  </a:lnTo>
                  <a:cubicBezTo>
                    <a:pt x="2052" y="5416"/>
                    <a:pt x="2061" y="5389"/>
                    <a:pt x="2061" y="5362"/>
                  </a:cubicBezTo>
                  <a:lnTo>
                    <a:pt x="2061" y="5237"/>
                  </a:lnTo>
                  <a:lnTo>
                    <a:pt x="2498" y="5237"/>
                  </a:lnTo>
                  <a:lnTo>
                    <a:pt x="2739" y="5460"/>
                  </a:lnTo>
                  <a:cubicBezTo>
                    <a:pt x="2739" y="5469"/>
                    <a:pt x="2730" y="5478"/>
                    <a:pt x="2730" y="5487"/>
                  </a:cubicBezTo>
                  <a:cubicBezTo>
                    <a:pt x="2730" y="5523"/>
                    <a:pt x="2757" y="5541"/>
                    <a:pt x="2784" y="5541"/>
                  </a:cubicBezTo>
                  <a:cubicBezTo>
                    <a:pt x="2820" y="5541"/>
                    <a:pt x="2837" y="5523"/>
                    <a:pt x="2837" y="5487"/>
                  </a:cubicBezTo>
                  <a:cubicBezTo>
                    <a:pt x="2837" y="5460"/>
                    <a:pt x="2820" y="5434"/>
                    <a:pt x="2784" y="5434"/>
                  </a:cubicBezTo>
                  <a:cubicBezTo>
                    <a:pt x="2775" y="5434"/>
                    <a:pt x="2766" y="5443"/>
                    <a:pt x="2757" y="5452"/>
                  </a:cubicBezTo>
                  <a:lnTo>
                    <a:pt x="2507" y="5220"/>
                  </a:lnTo>
                  <a:lnTo>
                    <a:pt x="2061" y="5220"/>
                  </a:lnTo>
                  <a:lnTo>
                    <a:pt x="2061" y="4997"/>
                  </a:lnTo>
                  <a:lnTo>
                    <a:pt x="2605" y="4997"/>
                  </a:lnTo>
                  <a:lnTo>
                    <a:pt x="3373" y="5773"/>
                  </a:lnTo>
                  <a:lnTo>
                    <a:pt x="4140" y="5773"/>
                  </a:lnTo>
                  <a:lnTo>
                    <a:pt x="4140" y="5755"/>
                  </a:lnTo>
                  <a:lnTo>
                    <a:pt x="3382" y="5755"/>
                  </a:lnTo>
                  <a:lnTo>
                    <a:pt x="2614" y="4988"/>
                  </a:lnTo>
                  <a:lnTo>
                    <a:pt x="2605" y="4979"/>
                  </a:lnTo>
                  <a:lnTo>
                    <a:pt x="2061" y="4979"/>
                  </a:lnTo>
                  <a:lnTo>
                    <a:pt x="2061" y="4702"/>
                  </a:lnTo>
                  <a:lnTo>
                    <a:pt x="2597" y="4702"/>
                  </a:lnTo>
                  <a:lnTo>
                    <a:pt x="3426" y="5532"/>
                  </a:lnTo>
                  <a:lnTo>
                    <a:pt x="3426" y="5541"/>
                  </a:lnTo>
                  <a:lnTo>
                    <a:pt x="4140" y="5541"/>
                  </a:lnTo>
                  <a:lnTo>
                    <a:pt x="4140" y="5523"/>
                  </a:lnTo>
                  <a:lnTo>
                    <a:pt x="3435" y="5523"/>
                  </a:lnTo>
                  <a:lnTo>
                    <a:pt x="2605" y="4684"/>
                  </a:lnTo>
                  <a:lnTo>
                    <a:pt x="2061" y="4684"/>
                  </a:lnTo>
                  <a:lnTo>
                    <a:pt x="2061" y="4693"/>
                  </a:lnTo>
                  <a:cubicBezTo>
                    <a:pt x="2061" y="4568"/>
                    <a:pt x="1963" y="4470"/>
                    <a:pt x="1838" y="4470"/>
                  </a:cubicBezTo>
                  <a:lnTo>
                    <a:pt x="1642" y="4470"/>
                  </a:lnTo>
                  <a:lnTo>
                    <a:pt x="1642" y="3953"/>
                  </a:lnTo>
                  <a:lnTo>
                    <a:pt x="1954" y="3658"/>
                  </a:lnTo>
                  <a:lnTo>
                    <a:pt x="2811" y="3658"/>
                  </a:lnTo>
                  <a:lnTo>
                    <a:pt x="3622" y="2811"/>
                  </a:lnTo>
                  <a:lnTo>
                    <a:pt x="3622" y="2053"/>
                  </a:lnTo>
                  <a:lnTo>
                    <a:pt x="3605" y="2053"/>
                  </a:lnTo>
                  <a:lnTo>
                    <a:pt x="3605" y="2802"/>
                  </a:lnTo>
                  <a:lnTo>
                    <a:pt x="2802" y="3641"/>
                  </a:lnTo>
                  <a:lnTo>
                    <a:pt x="1945" y="3641"/>
                  </a:lnTo>
                  <a:lnTo>
                    <a:pt x="1633" y="3935"/>
                  </a:lnTo>
                  <a:lnTo>
                    <a:pt x="1624" y="3944"/>
                  </a:lnTo>
                  <a:lnTo>
                    <a:pt x="1624" y="4470"/>
                  </a:lnTo>
                  <a:lnTo>
                    <a:pt x="1383" y="4470"/>
                  </a:lnTo>
                  <a:lnTo>
                    <a:pt x="1383" y="3605"/>
                  </a:lnTo>
                  <a:lnTo>
                    <a:pt x="794" y="3052"/>
                  </a:lnTo>
                  <a:cubicBezTo>
                    <a:pt x="812" y="3025"/>
                    <a:pt x="830" y="2998"/>
                    <a:pt x="857" y="2972"/>
                  </a:cubicBezTo>
                  <a:cubicBezTo>
                    <a:pt x="866" y="2945"/>
                    <a:pt x="884" y="2927"/>
                    <a:pt x="910" y="2909"/>
                  </a:cubicBezTo>
                  <a:lnTo>
                    <a:pt x="1196" y="2909"/>
                  </a:lnTo>
                  <a:lnTo>
                    <a:pt x="1490" y="3186"/>
                  </a:lnTo>
                  <a:cubicBezTo>
                    <a:pt x="1490" y="3195"/>
                    <a:pt x="1481" y="3212"/>
                    <a:pt x="1481" y="3221"/>
                  </a:cubicBezTo>
                  <a:cubicBezTo>
                    <a:pt x="1481" y="3248"/>
                    <a:pt x="1508" y="3275"/>
                    <a:pt x="1535" y="3275"/>
                  </a:cubicBezTo>
                  <a:cubicBezTo>
                    <a:pt x="1562" y="3275"/>
                    <a:pt x="1588" y="3248"/>
                    <a:pt x="1588" y="3221"/>
                  </a:cubicBezTo>
                  <a:cubicBezTo>
                    <a:pt x="1588" y="3195"/>
                    <a:pt x="1562" y="3168"/>
                    <a:pt x="1535" y="3168"/>
                  </a:cubicBezTo>
                  <a:cubicBezTo>
                    <a:pt x="1526" y="3168"/>
                    <a:pt x="1517" y="3177"/>
                    <a:pt x="1508" y="3177"/>
                  </a:cubicBezTo>
                  <a:lnTo>
                    <a:pt x="1205" y="2891"/>
                  </a:lnTo>
                  <a:lnTo>
                    <a:pt x="928" y="2891"/>
                  </a:lnTo>
                  <a:cubicBezTo>
                    <a:pt x="973" y="2838"/>
                    <a:pt x="1035" y="2784"/>
                    <a:pt x="1107" y="2731"/>
                  </a:cubicBezTo>
                  <a:lnTo>
                    <a:pt x="1374" y="2731"/>
                  </a:lnTo>
                  <a:lnTo>
                    <a:pt x="1695" y="3043"/>
                  </a:lnTo>
                  <a:cubicBezTo>
                    <a:pt x="1687" y="3052"/>
                    <a:pt x="1678" y="3061"/>
                    <a:pt x="1678" y="3070"/>
                  </a:cubicBezTo>
                  <a:cubicBezTo>
                    <a:pt x="1678" y="3105"/>
                    <a:pt x="1704" y="3123"/>
                    <a:pt x="1731" y="3123"/>
                  </a:cubicBezTo>
                  <a:cubicBezTo>
                    <a:pt x="1767" y="3123"/>
                    <a:pt x="1785" y="3105"/>
                    <a:pt x="1785" y="3070"/>
                  </a:cubicBezTo>
                  <a:cubicBezTo>
                    <a:pt x="1785" y="3043"/>
                    <a:pt x="1767" y="3016"/>
                    <a:pt x="1731" y="3016"/>
                  </a:cubicBezTo>
                  <a:cubicBezTo>
                    <a:pt x="1722" y="3016"/>
                    <a:pt x="1713" y="3025"/>
                    <a:pt x="1704" y="3025"/>
                  </a:cubicBezTo>
                  <a:lnTo>
                    <a:pt x="1383" y="2713"/>
                  </a:lnTo>
                  <a:lnTo>
                    <a:pt x="1125" y="2713"/>
                  </a:lnTo>
                  <a:cubicBezTo>
                    <a:pt x="1169" y="2677"/>
                    <a:pt x="1214" y="2641"/>
                    <a:pt x="1258" y="2615"/>
                  </a:cubicBezTo>
                  <a:lnTo>
                    <a:pt x="1580" y="2615"/>
                  </a:lnTo>
                  <a:lnTo>
                    <a:pt x="1865" y="2891"/>
                  </a:lnTo>
                  <a:cubicBezTo>
                    <a:pt x="1865" y="2900"/>
                    <a:pt x="1856" y="2909"/>
                    <a:pt x="1856" y="2927"/>
                  </a:cubicBezTo>
                  <a:cubicBezTo>
                    <a:pt x="1856" y="2954"/>
                    <a:pt x="1883" y="2980"/>
                    <a:pt x="1910" y="2980"/>
                  </a:cubicBezTo>
                  <a:cubicBezTo>
                    <a:pt x="1945" y="2980"/>
                    <a:pt x="1963" y="2954"/>
                    <a:pt x="1963" y="2927"/>
                  </a:cubicBezTo>
                  <a:cubicBezTo>
                    <a:pt x="1963" y="2891"/>
                    <a:pt x="1945" y="2873"/>
                    <a:pt x="1910" y="2873"/>
                  </a:cubicBezTo>
                  <a:cubicBezTo>
                    <a:pt x="1901" y="2873"/>
                    <a:pt x="1892" y="2873"/>
                    <a:pt x="1883" y="2882"/>
                  </a:cubicBezTo>
                  <a:lnTo>
                    <a:pt x="1588" y="2588"/>
                  </a:lnTo>
                  <a:lnTo>
                    <a:pt x="1285" y="2588"/>
                  </a:lnTo>
                  <a:cubicBezTo>
                    <a:pt x="1356" y="2534"/>
                    <a:pt x="1437" y="2481"/>
                    <a:pt x="1508" y="2427"/>
                  </a:cubicBezTo>
                  <a:lnTo>
                    <a:pt x="2097" y="2427"/>
                  </a:lnTo>
                  <a:lnTo>
                    <a:pt x="2266" y="2311"/>
                  </a:lnTo>
                  <a:lnTo>
                    <a:pt x="2614" y="2311"/>
                  </a:lnTo>
                  <a:cubicBezTo>
                    <a:pt x="2614" y="2338"/>
                    <a:pt x="2632" y="2356"/>
                    <a:pt x="2659" y="2356"/>
                  </a:cubicBezTo>
                  <a:cubicBezTo>
                    <a:pt x="2695" y="2356"/>
                    <a:pt x="2712" y="2329"/>
                    <a:pt x="2712" y="2302"/>
                  </a:cubicBezTo>
                  <a:cubicBezTo>
                    <a:pt x="2712" y="2267"/>
                    <a:pt x="2695" y="2249"/>
                    <a:pt x="2659" y="2249"/>
                  </a:cubicBezTo>
                  <a:cubicBezTo>
                    <a:pt x="2632" y="2249"/>
                    <a:pt x="2614" y="2267"/>
                    <a:pt x="2614" y="2294"/>
                  </a:cubicBezTo>
                  <a:lnTo>
                    <a:pt x="2258" y="2294"/>
                  </a:lnTo>
                  <a:lnTo>
                    <a:pt x="2097" y="2409"/>
                  </a:lnTo>
                  <a:lnTo>
                    <a:pt x="1535" y="2409"/>
                  </a:lnTo>
                  <a:cubicBezTo>
                    <a:pt x="1642" y="2338"/>
                    <a:pt x="1740" y="2267"/>
                    <a:pt x="1811" y="2222"/>
                  </a:cubicBezTo>
                  <a:lnTo>
                    <a:pt x="2757" y="2222"/>
                  </a:lnTo>
                  <a:cubicBezTo>
                    <a:pt x="2766" y="2249"/>
                    <a:pt x="2784" y="2267"/>
                    <a:pt x="2820" y="2267"/>
                  </a:cubicBezTo>
                  <a:cubicBezTo>
                    <a:pt x="2855" y="2267"/>
                    <a:pt x="2882" y="2240"/>
                    <a:pt x="2882" y="2213"/>
                  </a:cubicBezTo>
                  <a:cubicBezTo>
                    <a:pt x="2882" y="2178"/>
                    <a:pt x="2855" y="2151"/>
                    <a:pt x="2820" y="2151"/>
                  </a:cubicBezTo>
                  <a:cubicBezTo>
                    <a:pt x="2784" y="2151"/>
                    <a:pt x="2766" y="2169"/>
                    <a:pt x="2757" y="2204"/>
                  </a:cubicBezTo>
                  <a:lnTo>
                    <a:pt x="1838" y="2204"/>
                  </a:lnTo>
                  <a:cubicBezTo>
                    <a:pt x="1892" y="2160"/>
                    <a:pt x="1927" y="2142"/>
                    <a:pt x="1936" y="2142"/>
                  </a:cubicBezTo>
                  <a:cubicBezTo>
                    <a:pt x="1936" y="2133"/>
                    <a:pt x="1963" y="2115"/>
                    <a:pt x="1990" y="2088"/>
                  </a:cubicBezTo>
                  <a:lnTo>
                    <a:pt x="3078" y="2088"/>
                  </a:lnTo>
                  <a:lnTo>
                    <a:pt x="3248" y="1946"/>
                  </a:lnTo>
                  <a:lnTo>
                    <a:pt x="3506" y="1946"/>
                  </a:lnTo>
                  <a:lnTo>
                    <a:pt x="3506" y="1928"/>
                  </a:lnTo>
                  <a:lnTo>
                    <a:pt x="3239" y="1928"/>
                  </a:lnTo>
                  <a:lnTo>
                    <a:pt x="3069" y="2070"/>
                  </a:lnTo>
                  <a:lnTo>
                    <a:pt x="2017" y="2070"/>
                  </a:lnTo>
                  <a:cubicBezTo>
                    <a:pt x="2061" y="2035"/>
                    <a:pt x="2115" y="1981"/>
                    <a:pt x="2133" y="1955"/>
                  </a:cubicBezTo>
                  <a:cubicBezTo>
                    <a:pt x="2159" y="1910"/>
                    <a:pt x="2186" y="1865"/>
                    <a:pt x="2204" y="1821"/>
                  </a:cubicBezTo>
                  <a:close/>
                  <a:moveTo>
                    <a:pt x="1348" y="8708"/>
                  </a:moveTo>
                  <a:cubicBezTo>
                    <a:pt x="1348" y="8752"/>
                    <a:pt x="1374" y="8788"/>
                    <a:pt x="1401" y="8797"/>
                  </a:cubicBezTo>
                  <a:lnTo>
                    <a:pt x="1392" y="8797"/>
                  </a:lnTo>
                  <a:lnTo>
                    <a:pt x="1392" y="9056"/>
                  </a:lnTo>
                  <a:lnTo>
                    <a:pt x="1178" y="9279"/>
                  </a:lnTo>
                  <a:lnTo>
                    <a:pt x="1178" y="9983"/>
                  </a:lnTo>
                  <a:cubicBezTo>
                    <a:pt x="857" y="9644"/>
                    <a:pt x="607" y="9279"/>
                    <a:pt x="500" y="8993"/>
                  </a:cubicBezTo>
                  <a:cubicBezTo>
                    <a:pt x="482" y="8949"/>
                    <a:pt x="473" y="8895"/>
                    <a:pt x="464" y="8842"/>
                  </a:cubicBezTo>
                  <a:lnTo>
                    <a:pt x="803" y="8842"/>
                  </a:lnTo>
                  <a:lnTo>
                    <a:pt x="955" y="8708"/>
                  </a:lnTo>
                  <a:close/>
                  <a:moveTo>
                    <a:pt x="1490" y="8806"/>
                  </a:moveTo>
                  <a:lnTo>
                    <a:pt x="1490" y="9091"/>
                  </a:lnTo>
                  <a:lnTo>
                    <a:pt x="1267" y="9305"/>
                  </a:lnTo>
                  <a:lnTo>
                    <a:pt x="1267" y="10090"/>
                  </a:lnTo>
                  <a:cubicBezTo>
                    <a:pt x="1241" y="10064"/>
                    <a:pt x="1214" y="10037"/>
                    <a:pt x="1196" y="10010"/>
                  </a:cubicBezTo>
                  <a:lnTo>
                    <a:pt x="1196" y="9279"/>
                  </a:lnTo>
                  <a:lnTo>
                    <a:pt x="1410" y="9056"/>
                  </a:lnTo>
                  <a:lnTo>
                    <a:pt x="1410" y="8806"/>
                  </a:lnTo>
                  <a:close/>
                  <a:moveTo>
                    <a:pt x="1633" y="8806"/>
                  </a:moveTo>
                  <a:lnTo>
                    <a:pt x="1633" y="9073"/>
                  </a:lnTo>
                  <a:lnTo>
                    <a:pt x="1901" y="9350"/>
                  </a:lnTo>
                  <a:lnTo>
                    <a:pt x="1901" y="10670"/>
                  </a:lnTo>
                  <a:cubicBezTo>
                    <a:pt x="1856" y="10635"/>
                    <a:pt x="1811" y="10599"/>
                    <a:pt x="1767" y="10563"/>
                  </a:cubicBezTo>
                  <a:lnTo>
                    <a:pt x="1767" y="9680"/>
                  </a:lnTo>
                  <a:lnTo>
                    <a:pt x="1785" y="9680"/>
                  </a:lnTo>
                  <a:cubicBezTo>
                    <a:pt x="1803" y="9662"/>
                    <a:pt x="1820" y="9636"/>
                    <a:pt x="1803" y="9609"/>
                  </a:cubicBezTo>
                  <a:cubicBezTo>
                    <a:pt x="1796" y="9589"/>
                    <a:pt x="1776" y="9575"/>
                    <a:pt x="1755" y="9575"/>
                  </a:cubicBezTo>
                  <a:cubicBezTo>
                    <a:pt x="1747" y="9575"/>
                    <a:pt x="1739" y="9577"/>
                    <a:pt x="1731" y="9582"/>
                  </a:cubicBezTo>
                  <a:cubicBezTo>
                    <a:pt x="1704" y="9591"/>
                    <a:pt x="1695" y="9627"/>
                    <a:pt x="1704" y="9653"/>
                  </a:cubicBezTo>
                  <a:cubicBezTo>
                    <a:pt x="1713" y="9671"/>
                    <a:pt x="1731" y="9680"/>
                    <a:pt x="1749" y="9680"/>
                  </a:cubicBezTo>
                  <a:lnTo>
                    <a:pt x="1749" y="10545"/>
                  </a:lnTo>
                  <a:cubicBezTo>
                    <a:pt x="1695" y="10501"/>
                    <a:pt x="1642" y="10447"/>
                    <a:pt x="1588" y="10403"/>
                  </a:cubicBezTo>
                  <a:lnTo>
                    <a:pt x="1588" y="9484"/>
                  </a:lnTo>
                  <a:lnTo>
                    <a:pt x="1606" y="9484"/>
                  </a:lnTo>
                  <a:cubicBezTo>
                    <a:pt x="1633" y="9466"/>
                    <a:pt x="1642" y="9439"/>
                    <a:pt x="1624" y="9412"/>
                  </a:cubicBezTo>
                  <a:cubicBezTo>
                    <a:pt x="1617" y="9392"/>
                    <a:pt x="1596" y="9382"/>
                    <a:pt x="1574" y="9382"/>
                  </a:cubicBezTo>
                  <a:cubicBezTo>
                    <a:pt x="1567" y="9382"/>
                    <a:pt x="1559" y="9383"/>
                    <a:pt x="1553" y="9386"/>
                  </a:cubicBezTo>
                  <a:cubicBezTo>
                    <a:pt x="1526" y="9404"/>
                    <a:pt x="1517" y="9430"/>
                    <a:pt x="1526" y="9457"/>
                  </a:cubicBezTo>
                  <a:cubicBezTo>
                    <a:pt x="1535" y="9475"/>
                    <a:pt x="1553" y="9484"/>
                    <a:pt x="1571" y="9484"/>
                  </a:cubicBezTo>
                  <a:lnTo>
                    <a:pt x="1571" y="10385"/>
                  </a:lnTo>
                  <a:cubicBezTo>
                    <a:pt x="1526" y="10349"/>
                    <a:pt x="1481" y="10305"/>
                    <a:pt x="1437" y="10260"/>
                  </a:cubicBezTo>
                  <a:lnTo>
                    <a:pt x="1437" y="9377"/>
                  </a:lnTo>
                  <a:lnTo>
                    <a:pt x="1455" y="9377"/>
                  </a:lnTo>
                  <a:cubicBezTo>
                    <a:pt x="1481" y="9359"/>
                    <a:pt x="1490" y="9332"/>
                    <a:pt x="1472" y="9305"/>
                  </a:cubicBezTo>
                  <a:cubicBezTo>
                    <a:pt x="1466" y="9285"/>
                    <a:pt x="1444" y="9275"/>
                    <a:pt x="1422" y="9275"/>
                  </a:cubicBezTo>
                  <a:cubicBezTo>
                    <a:pt x="1415" y="9275"/>
                    <a:pt x="1408" y="9276"/>
                    <a:pt x="1401" y="9279"/>
                  </a:cubicBezTo>
                  <a:cubicBezTo>
                    <a:pt x="1374" y="9297"/>
                    <a:pt x="1365" y="9323"/>
                    <a:pt x="1383" y="9350"/>
                  </a:cubicBezTo>
                  <a:cubicBezTo>
                    <a:pt x="1392" y="9368"/>
                    <a:pt x="1401" y="9377"/>
                    <a:pt x="1419" y="9377"/>
                  </a:cubicBezTo>
                  <a:lnTo>
                    <a:pt x="1419" y="10242"/>
                  </a:lnTo>
                  <a:cubicBezTo>
                    <a:pt x="1374" y="10198"/>
                    <a:pt x="1330" y="10153"/>
                    <a:pt x="1285" y="10108"/>
                  </a:cubicBezTo>
                  <a:lnTo>
                    <a:pt x="1285" y="9314"/>
                  </a:lnTo>
                  <a:lnTo>
                    <a:pt x="1508" y="9091"/>
                  </a:lnTo>
                  <a:lnTo>
                    <a:pt x="1508" y="8806"/>
                  </a:lnTo>
                  <a:close/>
                  <a:moveTo>
                    <a:pt x="1829" y="8770"/>
                  </a:moveTo>
                  <a:lnTo>
                    <a:pt x="1829" y="8779"/>
                  </a:lnTo>
                  <a:lnTo>
                    <a:pt x="2186" y="8779"/>
                  </a:lnTo>
                  <a:lnTo>
                    <a:pt x="2266" y="8859"/>
                  </a:lnTo>
                  <a:lnTo>
                    <a:pt x="2266" y="10929"/>
                  </a:lnTo>
                  <a:cubicBezTo>
                    <a:pt x="2186" y="10876"/>
                    <a:pt x="2106" y="10822"/>
                    <a:pt x="2026" y="10760"/>
                  </a:cubicBezTo>
                  <a:lnTo>
                    <a:pt x="2026" y="9323"/>
                  </a:lnTo>
                  <a:lnTo>
                    <a:pt x="1767" y="9065"/>
                  </a:lnTo>
                  <a:lnTo>
                    <a:pt x="1767" y="8806"/>
                  </a:lnTo>
                  <a:lnTo>
                    <a:pt x="1749" y="8806"/>
                  </a:lnTo>
                  <a:lnTo>
                    <a:pt x="1749" y="9073"/>
                  </a:lnTo>
                  <a:lnTo>
                    <a:pt x="2008" y="9332"/>
                  </a:lnTo>
                  <a:lnTo>
                    <a:pt x="2008" y="10751"/>
                  </a:lnTo>
                  <a:cubicBezTo>
                    <a:pt x="1972" y="10724"/>
                    <a:pt x="1945" y="10706"/>
                    <a:pt x="1919" y="10679"/>
                  </a:cubicBezTo>
                  <a:lnTo>
                    <a:pt x="1919" y="9341"/>
                  </a:lnTo>
                  <a:lnTo>
                    <a:pt x="1651" y="9065"/>
                  </a:lnTo>
                  <a:lnTo>
                    <a:pt x="1651" y="8806"/>
                  </a:lnTo>
                  <a:lnTo>
                    <a:pt x="1749" y="8806"/>
                  </a:lnTo>
                  <a:cubicBezTo>
                    <a:pt x="1785" y="8806"/>
                    <a:pt x="1811" y="8788"/>
                    <a:pt x="1829" y="8770"/>
                  </a:cubicBezTo>
                  <a:close/>
                  <a:moveTo>
                    <a:pt x="2266" y="8627"/>
                  </a:moveTo>
                  <a:lnTo>
                    <a:pt x="2391" y="8752"/>
                  </a:lnTo>
                  <a:lnTo>
                    <a:pt x="2391" y="10991"/>
                  </a:lnTo>
                  <a:cubicBezTo>
                    <a:pt x="2356" y="10974"/>
                    <a:pt x="2320" y="10956"/>
                    <a:pt x="2284" y="10938"/>
                  </a:cubicBezTo>
                  <a:lnTo>
                    <a:pt x="2284" y="8850"/>
                  </a:lnTo>
                  <a:lnTo>
                    <a:pt x="2195" y="8761"/>
                  </a:lnTo>
                  <a:lnTo>
                    <a:pt x="1829" y="8761"/>
                  </a:lnTo>
                  <a:cubicBezTo>
                    <a:pt x="1838" y="8743"/>
                    <a:pt x="1847" y="8726"/>
                    <a:pt x="1847" y="8708"/>
                  </a:cubicBezTo>
                  <a:lnTo>
                    <a:pt x="1847" y="8627"/>
                  </a:lnTo>
                  <a:close/>
                  <a:moveTo>
                    <a:pt x="4970" y="8547"/>
                  </a:moveTo>
                  <a:lnTo>
                    <a:pt x="4970" y="10492"/>
                  </a:lnTo>
                  <a:cubicBezTo>
                    <a:pt x="4952" y="10572"/>
                    <a:pt x="4880" y="10786"/>
                    <a:pt x="4827" y="10840"/>
                  </a:cubicBezTo>
                  <a:cubicBezTo>
                    <a:pt x="4764" y="10893"/>
                    <a:pt x="4675" y="10947"/>
                    <a:pt x="4568" y="10991"/>
                  </a:cubicBezTo>
                  <a:lnTo>
                    <a:pt x="4568" y="10260"/>
                  </a:lnTo>
                  <a:lnTo>
                    <a:pt x="4399" y="10073"/>
                  </a:lnTo>
                  <a:lnTo>
                    <a:pt x="4399" y="9796"/>
                  </a:lnTo>
                  <a:lnTo>
                    <a:pt x="4381" y="9796"/>
                  </a:lnTo>
                  <a:lnTo>
                    <a:pt x="4381" y="10073"/>
                  </a:lnTo>
                  <a:lnTo>
                    <a:pt x="4550" y="10269"/>
                  </a:lnTo>
                  <a:lnTo>
                    <a:pt x="4550" y="11000"/>
                  </a:lnTo>
                  <a:cubicBezTo>
                    <a:pt x="4461" y="11036"/>
                    <a:pt x="4354" y="11063"/>
                    <a:pt x="4238" y="11099"/>
                  </a:cubicBezTo>
                  <a:lnTo>
                    <a:pt x="4238" y="9796"/>
                  </a:lnTo>
                  <a:lnTo>
                    <a:pt x="4381" y="9796"/>
                  </a:lnTo>
                  <a:cubicBezTo>
                    <a:pt x="4461" y="9796"/>
                    <a:pt x="4532" y="9725"/>
                    <a:pt x="4532" y="9636"/>
                  </a:cubicBezTo>
                  <a:lnTo>
                    <a:pt x="4532" y="9154"/>
                  </a:lnTo>
                  <a:cubicBezTo>
                    <a:pt x="4532" y="9091"/>
                    <a:pt x="4497" y="9029"/>
                    <a:pt x="4434" y="9011"/>
                  </a:cubicBezTo>
                  <a:lnTo>
                    <a:pt x="4443" y="9011"/>
                  </a:lnTo>
                  <a:lnTo>
                    <a:pt x="4443" y="8770"/>
                  </a:lnTo>
                  <a:lnTo>
                    <a:pt x="4693" y="8547"/>
                  </a:lnTo>
                  <a:close/>
                  <a:moveTo>
                    <a:pt x="2481" y="8395"/>
                  </a:moveTo>
                  <a:lnTo>
                    <a:pt x="2712" y="8627"/>
                  </a:lnTo>
                  <a:lnTo>
                    <a:pt x="2712" y="9154"/>
                  </a:lnTo>
                  <a:lnTo>
                    <a:pt x="3087" y="9511"/>
                  </a:lnTo>
                  <a:lnTo>
                    <a:pt x="3738" y="9511"/>
                  </a:lnTo>
                  <a:lnTo>
                    <a:pt x="3738" y="9636"/>
                  </a:lnTo>
                  <a:cubicBezTo>
                    <a:pt x="3738" y="9725"/>
                    <a:pt x="3810" y="9796"/>
                    <a:pt x="3890" y="9796"/>
                  </a:cubicBezTo>
                  <a:lnTo>
                    <a:pt x="3899" y="9796"/>
                  </a:lnTo>
                  <a:lnTo>
                    <a:pt x="3899" y="10090"/>
                  </a:lnTo>
                  <a:lnTo>
                    <a:pt x="3266" y="10733"/>
                  </a:lnTo>
                  <a:lnTo>
                    <a:pt x="3257" y="10733"/>
                  </a:lnTo>
                  <a:lnTo>
                    <a:pt x="3257" y="11197"/>
                  </a:lnTo>
                  <a:cubicBezTo>
                    <a:pt x="3105" y="11197"/>
                    <a:pt x="2962" y="11179"/>
                    <a:pt x="2837" y="11161"/>
                  </a:cubicBezTo>
                  <a:lnTo>
                    <a:pt x="2837" y="10670"/>
                  </a:lnTo>
                  <a:lnTo>
                    <a:pt x="3257" y="10260"/>
                  </a:lnTo>
                  <a:cubicBezTo>
                    <a:pt x="3267" y="10270"/>
                    <a:pt x="3281" y="10275"/>
                    <a:pt x="3294" y="10275"/>
                  </a:cubicBezTo>
                  <a:cubicBezTo>
                    <a:pt x="3303" y="10275"/>
                    <a:pt x="3312" y="10273"/>
                    <a:pt x="3319" y="10269"/>
                  </a:cubicBezTo>
                  <a:cubicBezTo>
                    <a:pt x="3346" y="10251"/>
                    <a:pt x="3355" y="10224"/>
                    <a:pt x="3337" y="10198"/>
                  </a:cubicBezTo>
                  <a:cubicBezTo>
                    <a:pt x="3330" y="10177"/>
                    <a:pt x="3309" y="10167"/>
                    <a:pt x="3287" y="10167"/>
                  </a:cubicBezTo>
                  <a:cubicBezTo>
                    <a:pt x="3280" y="10167"/>
                    <a:pt x="3272" y="10169"/>
                    <a:pt x="3266" y="10171"/>
                  </a:cubicBezTo>
                  <a:cubicBezTo>
                    <a:pt x="3239" y="10189"/>
                    <a:pt x="3230" y="10215"/>
                    <a:pt x="3248" y="10242"/>
                  </a:cubicBezTo>
                  <a:cubicBezTo>
                    <a:pt x="3248" y="10242"/>
                    <a:pt x="3248" y="10251"/>
                    <a:pt x="3248" y="10251"/>
                  </a:cubicBezTo>
                  <a:lnTo>
                    <a:pt x="2820" y="10661"/>
                  </a:lnTo>
                  <a:lnTo>
                    <a:pt x="2820" y="11152"/>
                  </a:lnTo>
                  <a:cubicBezTo>
                    <a:pt x="2802" y="11152"/>
                    <a:pt x="2775" y="11143"/>
                    <a:pt x="2757" y="11143"/>
                  </a:cubicBezTo>
                  <a:cubicBezTo>
                    <a:pt x="2739" y="11134"/>
                    <a:pt x="2712" y="11134"/>
                    <a:pt x="2695" y="11125"/>
                  </a:cubicBezTo>
                  <a:lnTo>
                    <a:pt x="2695" y="10492"/>
                  </a:lnTo>
                  <a:lnTo>
                    <a:pt x="3096" y="10135"/>
                  </a:lnTo>
                  <a:cubicBezTo>
                    <a:pt x="3101" y="10140"/>
                    <a:pt x="3109" y="10142"/>
                    <a:pt x="3120" y="10142"/>
                  </a:cubicBezTo>
                  <a:cubicBezTo>
                    <a:pt x="3130" y="10142"/>
                    <a:pt x="3141" y="10140"/>
                    <a:pt x="3150" y="10135"/>
                  </a:cubicBezTo>
                  <a:cubicBezTo>
                    <a:pt x="3176" y="10126"/>
                    <a:pt x="3185" y="10090"/>
                    <a:pt x="3176" y="10064"/>
                  </a:cubicBezTo>
                  <a:cubicBezTo>
                    <a:pt x="3165" y="10046"/>
                    <a:pt x="3150" y="10037"/>
                    <a:pt x="3133" y="10037"/>
                  </a:cubicBezTo>
                  <a:cubicBezTo>
                    <a:pt x="3124" y="10037"/>
                    <a:pt x="3115" y="10040"/>
                    <a:pt x="3105" y="10046"/>
                  </a:cubicBezTo>
                  <a:cubicBezTo>
                    <a:pt x="3078" y="10055"/>
                    <a:pt x="3069" y="10090"/>
                    <a:pt x="3078" y="10117"/>
                  </a:cubicBezTo>
                  <a:lnTo>
                    <a:pt x="2677" y="10483"/>
                  </a:lnTo>
                  <a:lnTo>
                    <a:pt x="2677" y="11116"/>
                  </a:lnTo>
                  <a:cubicBezTo>
                    <a:pt x="2623" y="11107"/>
                    <a:pt x="2579" y="11090"/>
                    <a:pt x="2534" y="11063"/>
                  </a:cubicBezTo>
                  <a:lnTo>
                    <a:pt x="2534" y="10358"/>
                  </a:lnTo>
                  <a:lnTo>
                    <a:pt x="2953" y="9966"/>
                  </a:lnTo>
                  <a:cubicBezTo>
                    <a:pt x="2964" y="9976"/>
                    <a:pt x="2974" y="9980"/>
                    <a:pt x="2985" y="9980"/>
                  </a:cubicBezTo>
                  <a:cubicBezTo>
                    <a:pt x="2992" y="9980"/>
                    <a:pt x="3000" y="9978"/>
                    <a:pt x="3007" y="9974"/>
                  </a:cubicBezTo>
                  <a:cubicBezTo>
                    <a:pt x="3034" y="9957"/>
                    <a:pt x="3043" y="9930"/>
                    <a:pt x="3034" y="9903"/>
                  </a:cubicBezTo>
                  <a:cubicBezTo>
                    <a:pt x="3020" y="9883"/>
                    <a:pt x="3002" y="9873"/>
                    <a:pt x="2982" y="9873"/>
                  </a:cubicBezTo>
                  <a:cubicBezTo>
                    <a:pt x="2976" y="9873"/>
                    <a:pt x="2969" y="9874"/>
                    <a:pt x="2962" y="9876"/>
                  </a:cubicBezTo>
                  <a:cubicBezTo>
                    <a:pt x="2936" y="9894"/>
                    <a:pt x="2927" y="9921"/>
                    <a:pt x="2936" y="9948"/>
                  </a:cubicBezTo>
                  <a:cubicBezTo>
                    <a:pt x="2936" y="9948"/>
                    <a:pt x="2936" y="9957"/>
                    <a:pt x="2936" y="9957"/>
                  </a:cubicBezTo>
                  <a:lnTo>
                    <a:pt x="2516" y="10349"/>
                  </a:lnTo>
                  <a:lnTo>
                    <a:pt x="2516" y="11054"/>
                  </a:lnTo>
                  <a:cubicBezTo>
                    <a:pt x="2481" y="11036"/>
                    <a:pt x="2445" y="11018"/>
                    <a:pt x="2409" y="11000"/>
                  </a:cubicBezTo>
                  <a:lnTo>
                    <a:pt x="2409" y="8743"/>
                  </a:lnTo>
                  <a:lnTo>
                    <a:pt x="2275" y="8610"/>
                  </a:lnTo>
                  <a:lnTo>
                    <a:pt x="1847" y="8610"/>
                  </a:lnTo>
                  <a:lnTo>
                    <a:pt x="1847" y="8503"/>
                  </a:lnTo>
                  <a:lnTo>
                    <a:pt x="2373" y="8503"/>
                  </a:lnTo>
                  <a:lnTo>
                    <a:pt x="2534" y="8645"/>
                  </a:lnTo>
                  <a:lnTo>
                    <a:pt x="2534" y="9189"/>
                  </a:lnTo>
                  <a:lnTo>
                    <a:pt x="2989" y="9653"/>
                  </a:lnTo>
                  <a:lnTo>
                    <a:pt x="3738" y="9653"/>
                  </a:lnTo>
                  <a:lnTo>
                    <a:pt x="3738" y="9636"/>
                  </a:lnTo>
                  <a:lnTo>
                    <a:pt x="2998" y="9636"/>
                  </a:lnTo>
                  <a:lnTo>
                    <a:pt x="2552" y="9181"/>
                  </a:lnTo>
                  <a:lnTo>
                    <a:pt x="2552" y="8645"/>
                  </a:lnTo>
                  <a:lnTo>
                    <a:pt x="2382" y="8485"/>
                  </a:lnTo>
                  <a:lnTo>
                    <a:pt x="1847" y="8485"/>
                  </a:lnTo>
                  <a:lnTo>
                    <a:pt x="1847" y="8413"/>
                  </a:lnTo>
                  <a:cubicBezTo>
                    <a:pt x="1847" y="8404"/>
                    <a:pt x="1838" y="8404"/>
                    <a:pt x="1838" y="8395"/>
                  </a:cubicBezTo>
                  <a:close/>
                  <a:moveTo>
                    <a:pt x="4051" y="9796"/>
                  </a:moveTo>
                  <a:lnTo>
                    <a:pt x="4051" y="10135"/>
                  </a:lnTo>
                  <a:lnTo>
                    <a:pt x="3417" y="10760"/>
                  </a:lnTo>
                  <a:lnTo>
                    <a:pt x="3417" y="11197"/>
                  </a:lnTo>
                  <a:lnTo>
                    <a:pt x="3283" y="11197"/>
                  </a:lnTo>
                  <a:lnTo>
                    <a:pt x="3283" y="10742"/>
                  </a:lnTo>
                  <a:lnTo>
                    <a:pt x="3917" y="10099"/>
                  </a:lnTo>
                  <a:lnTo>
                    <a:pt x="3917" y="10090"/>
                  </a:lnTo>
                  <a:lnTo>
                    <a:pt x="3917" y="9796"/>
                  </a:lnTo>
                  <a:close/>
                  <a:moveTo>
                    <a:pt x="4220" y="9796"/>
                  </a:moveTo>
                  <a:lnTo>
                    <a:pt x="4220" y="11099"/>
                  </a:lnTo>
                  <a:cubicBezTo>
                    <a:pt x="4104" y="11125"/>
                    <a:pt x="3970" y="11152"/>
                    <a:pt x="3837" y="11161"/>
                  </a:cubicBezTo>
                  <a:cubicBezTo>
                    <a:pt x="3703" y="11179"/>
                    <a:pt x="3569" y="11188"/>
                    <a:pt x="3435" y="11197"/>
                  </a:cubicBezTo>
                  <a:lnTo>
                    <a:pt x="3435" y="10768"/>
                  </a:lnTo>
                  <a:lnTo>
                    <a:pt x="4060" y="10144"/>
                  </a:lnTo>
                  <a:lnTo>
                    <a:pt x="4068" y="10135"/>
                  </a:lnTo>
                  <a:lnTo>
                    <a:pt x="4068" y="9796"/>
                  </a:lnTo>
                  <a:close/>
                  <a:moveTo>
                    <a:pt x="4238" y="0"/>
                  </a:moveTo>
                  <a:cubicBezTo>
                    <a:pt x="4232" y="0"/>
                    <a:pt x="4226" y="0"/>
                    <a:pt x="4220" y="1"/>
                  </a:cubicBezTo>
                  <a:cubicBezTo>
                    <a:pt x="3765" y="54"/>
                    <a:pt x="2855" y="393"/>
                    <a:pt x="2579" y="741"/>
                  </a:cubicBezTo>
                  <a:cubicBezTo>
                    <a:pt x="2463" y="875"/>
                    <a:pt x="2391" y="1125"/>
                    <a:pt x="2320" y="1375"/>
                  </a:cubicBezTo>
                  <a:cubicBezTo>
                    <a:pt x="2258" y="1589"/>
                    <a:pt x="2186" y="1812"/>
                    <a:pt x="2106" y="1928"/>
                  </a:cubicBezTo>
                  <a:cubicBezTo>
                    <a:pt x="2070" y="1981"/>
                    <a:pt x="1910" y="2106"/>
                    <a:pt x="1910" y="2106"/>
                  </a:cubicBezTo>
                  <a:cubicBezTo>
                    <a:pt x="1874" y="2133"/>
                    <a:pt x="1035" y="2677"/>
                    <a:pt x="821" y="2945"/>
                  </a:cubicBezTo>
                  <a:cubicBezTo>
                    <a:pt x="527" y="3328"/>
                    <a:pt x="125" y="4247"/>
                    <a:pt x="45" y="4729"/>
                  </a:cubicBezTo>
                  <a:cubicBezTo>
                    <a:pt x="1" y="5059"/>
                    <a:pt x="1" y="5701"/>
                    <a:pt x="63" y="6005"/>
                  </a:cubicBezTo>
                  <a:cubicBezTo>
                    <a:pt x="99" y="6174"/>
                    <a:pt x="188" y="6406"/>
                    <a:pt x="268" y="6638"/>
                  </a:cubicBezTo>
                  <a:cubicBezTo>
                    <a:pt x="366" y="6879"/>
                    <a:pt x="455" y="7129"/>
                    <a:pt x="491" y="7298"/>
                  </a:cubicBezTo>
                  <a:cubicBezTo>
                    <a:pt x="518" y="7477"/>
                    <a:pt x="491" y="7744"/>
                    <a:pt x="455" y="8030"/>
                  </a:cubicBezTo>
                  <a:cubicBezTo>
                    <a:pt x="420" y="8395"/>
                    <a:pt x="375" y="8779"/>
                    <a:pt x="464" y="9002"/>
                  </a:cubicBezTo>
                  <a:cubicBezTo>
                    <a:pt x="750" y="9743"/>
                    <a:pt x="1981" y="10991"/>
                    <a:pt x="2748" y="11179"/>
                  </a:cubicBezTo>
                  <a:cubicBezTo>
                    <a:pt x="2900" y="11215"/>
                    <a:pt x="3105" y="11232"/>
                    <a:pt x="3328" y="11232"/>
                  </a:cubicBezTo>
                  <a:cubicBezTo>
                    <a:pt x="3881" y="11232"/>
                    <a:pt x="4559" y="11116"/>
                    <a:pt x="4845" y="10867"/>
                  </a:cubicBezTo>
                  <a:cubicBezTo>
                    <a:pt x="4925" y="10795"/>
                    <a:pt x="5005" y="10510"/>
                    <a:pt x="5005" y="10492"/>
                  </a:cubicBezTo>
                  <a:lnTo>
                    <a:pt x="5005" y="599"/>
                  </a:lnTo>
                  <a:lnTo>
                    <a:pt x="5005" y="590"/>
                  </a:lnTo>
                  <a:cubicBezTo>
                    <a:pt x="4996" y="581"/>
                    <a:pt x="4818" y="242"/>
                    <a:pt x="4711" y="161"/>
                  </a:cubicBezTo>
                  <a:cubicBezTo>
                    <a:pt x="4609" y="85"/>
                    <a:pt x="4369" y="0"/>
                    <a:pt x="4238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  <a:effectLst>
              <a:outerShdw blurRad="57150" dist="9525" algn="bl" rotWithShape="0">
                <a:schemeClr val="dk2">
                  <a:alpha val="7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17" name="Google Shape;617;p39"/>
          <p:cNvSpPr/>
          <p:nvPr/>
        </p:nvSpPr>
        <p:spPr>
          <a:xfrm>
            <a:off x="5964078" y="790742"/>
            <a:ext cx="660023" cy="660100"/>
          </a:xfrm>
          <a:custGeom>
            <a:avLst/>
            <a:gdLst/>
            <a:ahLst/>
            <a:cxnLst/>
            <a:rect l="l" t="t" r="r" b="b"/>
            <a:pathLst>
              <a:path w="4809" h="4810" extrusionOk="0">
                <a:moveTo>
                  <a:pt x="4345" y="1571"/>
                </a:moveTo>
                <a:cubicBezTo>
                  <a:pt x="4809" y="2641"/>
                  <a:pt x="4309" y="3890"/>
                  <a:pt x="3239" y="4345"/>
                </a:cubicBezTo>
                <a:cubicBezTo>
                  <a:pt x="2168" y="4809"/>
                  <a:pt x="919" y="4319"/>
                  <a:pt x="464" y="3248"/>
                </a:cubicBezTo>
                <a:cubicBezTo>
                  <a:pt x="0" y="2169"/>
                  <a:pt x="491" y="929"/>
                  <a:pt x="1571" y="465"/>
                </a:cubicBezTo>
                <a:cubicBezTo>
                  <a:pt x="2641" y="1"/>
                  <a:pt x="3881" y="500"/>
                  <a:pt x="4345" y="1571"/>
                </a:cubicBezTo>
              </a:path>
            </a:pathLst>
          </a:custGeom>
          <a:gradFill>
            <a:gsLst>
              <a:gs pos="0">
                <a:schemeClr val="dk2"/>
              </a:gs>
              <a:gs pos="57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8" name="Google Shape;618;p39"/>
          <p:cNvSpPr/>
          <p:nvPr/>
        </p:nvSpPr>
        <p:spPr>
          <a:xfrm>
            <a:off x="4927197" y="157665"/>
            <a:ext cx="238346" cy="238372"/>
          </a:xfrm>
          <a:custGeom>
            <a:avLst/>
            <a:gdLst/>
            <a:ahLst/>
            <a:cxnLst/>
            <a:rect l="l" t="t" r="r" b="b"/>
            <a:pathLst>
              <a:path w="4809" h="4810" extrusionOk="0">
                <a:moveTo>
                  <a:pt x="4345" y="1571"/>
                </a:moveTo>
                <a:cubicBezTo>
                  <a:pt x="4809" y="2641"/>
                  <a:pt x="4309" y="3890"/>
                  <a:pt x="3239" y="4345"/>
                </a:cubicBezTo>
                <a:cubicBezTo>
                  <a:pt x="2168" y="4809"/>
                  <a:pt x="919" y="4319"/>
                  <a:pt x="464" y="3248"/>
                </a:cubicBezTo>
                <a:cubicBezTo>
                  <a:pt x="0" y="2169"/>
                  <a:pt x="491" y="929"/>
                  <a:pt x="1571" y="465"/>
                </a:cubicBezTo>
                <a:cubicBezTo>
                  <a:pt x="2641" y="1"/>
                  <a:pt x="3881" y="500"/>
                  <a:pt x="4345" y="1571"/>
                </a:cubicBezTo>
              </a:path>
            </a:pathLst>
          </a:custGeom>
          <a:gradFill>
            <a:gsLst>
              <a:gs pos="0">
                <a:schemeClr val="dk2"/>
              </a:gs>
              <a:gs pos="57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9" name="Google Shape;619;p39"/>
          <p:cNvSpPr/>
          <p:nvPr/>
        </p:nvSpPr>
        <p:spPr>
          <a:xfrm>
            <a:off x="5388190" y="1432667"/>
            <a:ext cx="660023" cy="660100"/>
          </a:xfrm>
          <a:custGeom>
            <a:avLst/>
            <a:gdLst/>
            <a:ahLst/>
            <a:cxnLst/>
            <a:rect l="l" t="t" r="r" b="b"/>
            <a:pathLst>
              <a:path w="4809" h="4810" extrusionOk="0">
                <a:moveTo>
                  <a:pt x="4345" y="1571"/>
                </a:moveTo>
                <a:cubicBezTo>
                  <a:pt x="4809" y="2641"/>
                  <a:pt x="4309" y="3890"/>
                  <a:pt x="3239" y="4345"/>
                </a:cubicBezTo>
                <a:cubicBezTo>
                  <a:pt x="2168" y="4809"/>
                  <a:pt x="919" y="4319"/>
                  <a:pt x="464" y="3248"/>
                </a:cubicBezTo>
                <a:cubicBezTo>
                  <a:pt x="0" y="2169"/>
                  <a:pt x="491" y="929"/>
                  <a:pt x="1571" y="465"/>
                </a:cubicBezTo>
                <a:cubicBezTo>
                  <a:pt x="2641" y="1"/>
                  <a:pt x="3881" y="500"/>
                  <a:pt x="4345" y="1571"/>
                </a:cubicBezTo>
              </a:path>
            </a:pathLst>
          </a:custGeom>
          <a:gradFill>
            <a:gsLst>
              <a:gs pos="0">
                <a:schemeClr val="dk2"/>
              </a:gs>
              <a:gs pos="57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0" name="Google Shape;620;p39"/>
          <p:cNvSpPr/>
          <p:nvPr/>
        </p:nvSpPr>
        <p:spPr>
          <a:xfrm>
            <a:off x="2796440" y="2276229"/>
            <a:ext cx="660023" cy="660100"/>
          </a:xfrm>
          <a:custGeom>
            <a:avLst/>
            <a:gdLst/>
            <a:ahLst/>
            <a:cxnLst/>
            <a:rect l="l" t="t" r="r" b="b"/>
            <a:pathLst>
              <a:path w="4809" h="4810" extrusionOk="0">
                <a:moveTo>
                  <a:pt x="4345" y="1571"/>
                </a:moveTo>
                <a:cubicBezTo>
                  <a:pt x="4809" y="2641"/>
                  <a:pt x="4309" y="3890"/>
                  <a:pt x="3239" y="4345"/>
                </a:cubicBezTo>
                <a:cubicBezTo>
                  <a:pt x="2168" y="4809"/>
                  <a:pt x="919" y="4319"/>
                  <a:pt x="464" y="3248"/>
                </a:cubicBezTo>
                <a:cubicBezTo>
                  <a:pt x="0" y="2169"/>
                  <a:pt x="491" y="929"/>
                  <a:pt x="1571" y="465"/>
                </a:cubicBezTo>
                <a:cubicBezTo>
                  <a:pt x="2641" y="1"/>
                  <a:pt x="3881" y="500"/>
                  <a:pt x="4345" y="1571"/>
                </a:cubicBezTo>
              </a:path>
            </a:pathLst>
          </a:custGeom>
          <a:gradFill>
            <a:gsLst>
              <a:gs pos="0">
                <a:schemeClr val="dk2"/>
              </a:gs>
              <a:gs pos="57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1" name="Google Shape;621;p39"/>
          <p:cNvSpPr/>
          <p:nvPr/>
        </p:nvSpPr>
        <p:spPr>
          <a:xfrm>
            <a:off x="4600198" y="2748327"/>
            <a:ext cx="327012" cy="327044"/>
          </a:xfrm>
          <a:custGeom>
            <a:avLst/>
            <a:gdLst/>
            <a:ahLst/>
            <a:cxnLst/>
            <a:rect l="l" t="t" r="r" b="b"/>
            <a:pathLst>
              <a:path w="4809" h="4810" extrusionOk="0">
                <a:moveTo>
                  <a:pt x="4345" y="1571"/>
                </a:moveTo>
                <a:cubicBezTo>
                  <a:pt x="4809" y="2641"/>
                  <a:pt x="4309" y="3890"/>
                  <a:pt x="3239" y="4345"/>
                </a:cubicBezTo>
                <a:cubicBezTo>
                  <a:pt x="2168" y="4809"/>
                  <a:pt x="919" y="4319"/>
                  <a:pt x="464" y="3248"/>
                </a:cubicBezTo>
                <a:cubicBezTo>
                  <a:pt x="0" y="2169"/>
                  <a:pt x="491" y="929"/>
                  <a:pt x="1571" y="465"/>
                </a:cubicBezTo>
                <a:cubicBezTo>
                  <a:pt x="2641" y="1"/>
                  <a:pt x="3881" y="500"/>
                  <a:pt x="4345" y="1571"/>
                </a:cubicBezTo>
              </a:path>
            </a:pathLst>
          </a:custGeom>
          <a:gradFill>
            <a:gsLst>
              <a:gs pos="0">
                <a:schemeClr val="dk2"/>
              </a:gs>
              <a:gs pos="57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2" name="Google Shape;622;p39"/>
          <p:cNvSpPr/>
          <p:nvPr/>
        </p:nvSpPr>
        <p:spPr>
          <a:xfrm>
            <a:off x="3233054" y="-54972"/>
            <a:ext cx="945630" cy="945730"/>
          </a:xfrm>
          <a:custGeom>
            <a:avLst/>
            <a:gdLst/>
            <a:ahLst/>
            <a:cxnLst/>
            <a:rect l="l" t="t" r="r" b="b"/>
            <a:pathLst>
              <a:path w="4809" h="4810" extrusionOk="0">
                <a:moveTo>
                  <a:pt x="4345" y="1571"/>
                </a:moveTo>
                <a:cubicBezTo>
                  <a:pt x="4809" y="2641"/>
                  <a:pt x="4309" y="3890"/>
                  <a:pt x="3239" y="4345"/>
                </a:cubicBezTo>
                <a:cubicBezTo>
                  <a:pt x="2168" y="4809"/>
                  <a:pt x="919" y="4319"/>
                  <a:pt x="464" y="3248"/>
                </a:cubicBezTo>
                <a:cubicBezTo>
                  <a:pt x="0" y="2169"/>
                  <a:pt x="491" y="929"/>
                  <a:pt x="1571" y="465"/>
                </a:cubicBezTo>
                <a:cubicBezTo>
                  <a:pt x="2641" y="1"/>
                  <a:pt x="3881" y="500"/>
                  <a:pt x="4345" y="1571"/>
                </a:cubicBezTo>
              </a:path>
            </a:pathLst>
          </a:custGeom>
          <a:gradFill>
            <a:gsLst>
              <a:gs pos="0">
                <a:schemeClr val="dk2"/>
              </a:gs>
              <a:gs pos="57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3" name="Google Shape;623;p39"/>
          <p:cNvSpPr/>
          <p:nvPr/>
        </p:nvSpPr>
        <p:spPr>
          <a:xfrm>
            <a:off x="2796447" y="1001615"/>
            <a:ext cx="238346" cy="238372"/>
          </a:xfrm>
          <a:custGeom>
            <a:avLst/>
            <a:gdLst/>
            <a:ahLst/>
            <a:cxnLst/>
            <a:rect l="l" t="t" r="r" b="b"/>
            <a:pathLst>
              <a:path w="4809" h="4810" extrusionOk="0">
                <a:moveTo>
                  <a:pt x="4345" y="1571"/>
                </a:moveTo>
                <a:cubicBezTo>
                  <a:pt x="4809" y="2641"/>
                  <a:pt x="4309" y="3890"/>
                  <a:pt x="3239" y="4345"/>
                </a:cubicBezTo>
                <a:cubicBezTo>
                  <a:pt x="2168" y="4809"/>
                  <a:pt x="919" y="4319"/>
                  <a:pt x="464" y="3248"/>
                </a:cubicBezTo>
                <a:cubicBezTo>
                  <a:pt x="0" y="2169"/>
                  <a:pt x="491" y="929"/>
                  <a:pt x="1571" y="465"/>
                </a:cubicBezTo>
                <a:cubicBezTo>
                  <a:pt x="2641" y="1"/>
                  <a:pt x="3881" y="500"/>
                  <a:pt x="4345" y="1571"/>
                </a:cubicBezTo>
              </a:path>
            </a:pathLst>
          </a:custGeom>
          <a:gradFill>
            <a:gsLst>
              <a:gs pos="0">
                <a:schemeClr val="dk2"/>
              </a:gs>
              <a:gs pos="57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3B40FC-1B73-50EE-FA2B-B978BBDA9015}"/>
              </a:ext>
            </a:extLst>
          </p:cNvPr>
          <p:cNvSpPr txBox="1"/>
          <p:nvPr/>
        </p:nvSpPr>
        <p:spPr>
          <a:xfrm>
            <a:off x="2377297" y="276851"/>
            <a:ext cx="4746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APROACH</a:t>
            </a:r>
            <a:endParaRPr lang="en-I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216EAF-AC6C-6CE8-FE23-1866030A3153}"/>
              </a:ext>
            </a:extLst>
          </p:cNvPr>
          <p:cNvSpPr txBox="1"/>
          <p:nvPr/>
        </p:nvSpPr>
        <p:spPr>
          <a:xfrm>
            <a:off x="1514906" y="1073148"/>
            <a:ext cx="66163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Collection:Use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dataset of tweets with labeled sentiments (Positive, Negative, Neutral) taken from Kragle.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Preprocessing:Clean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text by removing URLs, punctuation, and special characters; convert text to lowercase.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Feature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Engineering:Use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TF-IDF Vectorizer for transforming text data into numerical features along with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TextBlob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Analysis.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Training and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Evaluation:Trains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multiple machine learning models including Random Forest, Support Vector Machine (SVM), and Logistic Regression to classify sentiment. Evaluates each model using accuracy, precision, recall, and F1-score to determine the best-performing model for deployment</a:t>
            </a: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Deployment:Deploys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best-performing model within a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Streamlit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app to provide an interactive platform for sentiment analysis. Users can input custom tweets or text, view sentiment predictions, and analyze polarity and subjectivity scores in real time.</a:t>
            </a:r>
            <a:endParaRPr lang="en-IN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Google Shape;1226;p50"/>
          <p:cNvSpPr txBox="1">
            <a:spLocks noGrp="1"/>
          </p:cNvSpPr>
          <p:nvPr>
            <p:ph type="title"/>
          </p:nvPr>
        </p:nvSpPr>
        <p:spPr>
          <a:xfrm>
            <a:off x="720000" y="12643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OUTPUT &amp; EVALUATION  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7" name="Google Shape;1227;p50"/>
          <p:cNvSpPr txBox="1">
            <a:spLocks noGrp="1"/>
          </p:cNvSpPr>
          <p:nvPr>
            <p:ph type="body" idx="1"/>
          </p:nvPr>
        </p:nvSpPr>
        <p:spPr>
          <a:xfrm>
            <a:off x="151143" y="917821"/>
            <a:ext cx="4065677" cy="36924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None/>
            </a:pPr>
            <a:r>
              <a:rPr lang="en-US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 model correctly predicts the sentiment behind the text classifying it into </a:t>
            </a:r>
            <a:r>
              <a:rPr lang="en-US" sz="13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Positive,Neutral,Negative</a:t>
            </a:r>
            <a:r>
              <a:rPr lang="en-US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13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Irrelevent</a:t>
            </a:r>
            <a:endParaRPr lang="en-US" sz="1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None/>
            </a:pPr>
            <a:endParaRPr lang="en-US" sz="1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en-US" sz="13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Performance:</a:t>
            </a:r>
            <a:b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Random Forest achieved the highest accuracy with an F1-score of 91.5%.</a:t>
            </a:r>
            <a:b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SVM and Logistic Regression also performed well, with similar but slightly lower scores.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en-US" sz="13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Insights from Evaluation Metrics:</a:t>
            </a:r>
            <a:b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Accuracy, Precision, Recall, and F1-score were used to assess performance across models.</a:t>
            </a:r>
            <a:b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Random Forest's balanced performance across metrics indicates it captures sentiment patterns effectively.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Ø"/>
            </a:pPr>
            <a:r>
              <a:rPr lang="en-US" sz="13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Deployment Success:</a:t>
            </a:r>
            <a:b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application successfully processes user input and provides real-time sentiment predictions, with efficient model performance on unseen text data.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D7078238-6ED1-4BC9-B451-AE079EBA71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02089"/>
              </p:ext>
            </p:extLst>
          </p:nvPr>
        </p:nvGraphicFramePr>
        <p:xfrm>
          <a:off x="4420860" y="917823"/>
          <a:ext cx="4571995" cy="336770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69057">
                  <a:extLst>
                    <a:ext uri="{9D8B030D-6E8A-4147-A177-3AD203B41FA5}">
                      <a16:colId xmlns:a16="http://schemas.microsoft.com/office/drawing/2014/main" val="3104947812"/>
                    </a:ext>
                  </a:extLst>
                </a:gridCol>
                <a:gridCol w="959741">
                  <a:extLst>
                    <a:ext uri="{9D8B030D-6E8A-4147-A177-3AD203B41FA5}">
                      <a16:colId xmlns:a16="http://schemas.microsoft.com/office/drawing/2014/main" val="1121989501"/>
                    </a:ext>
                  </a:extLst>
                </a:gridCol>
                <a:gridCol w="914399">
                  <a:extLst>
                    <a:ext uri="{9D8B030D-6E8A-4147-A177-3AD203B41FA5}">
                      <a16:colId xmlns:a16="http://schemas.microsoft.com/office/drawing/2014/main" val="2575895476"/>
                    </a:ext>
                  </a:extLst>
                </a:gridCol>
                <a:gridCol w="823252">
                  <a:extLst>
                    <a:ext uri="{9D8B030D-6E8A-4147-A177-3AD203B41FA5}">
                      <a16:colId xmlns:a16="http://schemas.microsoft.com/office/drawing/2014/main" val="2936782760"/>
                    </a:ext>
                  </a:extLst>
                </a:gridCol>
                <a:gridCol w="1005546">
                  <a:extLst>
                    <a:ext uri="{9D8B030D-6E8A-4147-A177-3AD203B41FA5}">
                      <a16:colId xmlns:a16="http://schemas.microsoft.com/office/drawing/2014/main" val="1993948070"/>
                    </a:ext>
                  </a:extLst>
                </a:gridCol>
              </a:tblGrid>
              <a:tr h="557054">
                <a:tc>
                  <a:txBody>
                    <a:bodyPr/>
                    <a:lstStyle/>
                    <a:p>
                      <a:r>
                        <a:rPr lang="en-IN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IN" sz="135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Precision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Recall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F1-Score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Overall Accuracy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6915383"/>
                  </a:ext>
                </a:extLst>
              </a:tr>
              <a:tr h="693043">
                <a:tc>
                  <a:txBody>
                    <a:bodyPr/>
                    <a:lstStyle/>
                    <a:p>
                      <a:r>
                        <a:rPr lang="en-IN" dirty="0"/>
                        <a:t>Naive Bayes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/>
                        <a:t>0.65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0.63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0.64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1871133"/>
                  </a:ext>
                </a:extLst>
              </a:tr>
              <a:tr h="693043">
                <a:tc>
                  <a:txBody>
                    <a:bodyPr/>
                    <a:lstStyle/>
                    <a:p>
                      <a:r>
                        <a:rPr lang="en-IN" dirty="0"/>
                        <a:t>Logistic Regression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/>
                        <a:t>0.68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0.68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/>
                        <a:t>0.68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0.68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8395154"/>
                  </a:ext>
                </a:extLst>
              </a:tr>
              <a:tr h="693043">
                <a:tc>
                  <a:txBody>
                    <a:bodyPr/>
                    <a:lstStyle/>
                    <a:p>
                      <a:r>
                        <a:rPr lang="en-IN" dirty="0"/>
                        <a:t>SVM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/>
                        <a:t>0.70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0.71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0.70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0.71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9886100"/>
                  </a:ext>
                </a:extLst>
              </a:tr>
              <a:tr h="693043">
                <a:tc>
                  <a:txBody>
                    <a:bodyPr/>
                    <a:lstStyle/>
                    <a:p>
                      <a:r>
                        <a:rPr lang="en-IN" dirty="0"/>
                        <a:t>Random Forest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/>
                        <a:t>0.92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0.91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0.91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0.91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9344006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AI App Pitch Deck by Slidesgo">
  <a:themeElements>
    <a:clrScheme name="Simple Light">
      <a:dk1>
        <a:srgbClr val="FFFFFF"/>
      </a:dk1>
      <a:lt1>
        <a:srgbClr val="0B0218"/>
      </a:lt1>
      <a:dk2>
        <a:srgbClr val="CEABFF"/>
      </a:dk2>
      <a:lt2>
        <a:srgbClr val="8134EC"/>
      </a:lt2>
      <a:accent1>
        <a:srgbClr val="240155"/>
      </a:accent1>
      <a:accent2>
        <a:srgbClr val="9101BE"/>
      </a:accent2>
      <a:accent3>
        <a:srgbClr val="4654F0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1188</Words>
  <Application>Microsoft Office PowerPoint</Application>
  <PresentationFormat>On-screen Show (16:9)</PresentationFormat>
  <Paragraphs>141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Times New Roman</vt:lpstr>
      <vt:lpstr>PT Sans</vt:lpstr>
      <vt:lpstr>Courier New</vt:lpstr>
      <vt:lpstr>Batang</vt:lpstr>
      <vt:lpstr>Maven Pro</vt:lpstr>
      <vt:lpstr>Arial</vt:lpstr>
      <vt:lpstr>Arial Rounded MT Bold</vt:lpstr>
      <vt:lpstr>Trispace</vt:lpstr>
      <vt:lpstr>Algerian</vt:lpstr>
      <vt:lpstr>Roboto Condensed Light</vt:lpstr>
      <vt:lpstr>Bebas Neue</vt:lpstr>
      <vt:lpstr>Wingdings</vt:lpstr>
      <vt:lpstr>AI App Pitch Deck by Slidesgo</vt:lpstr>
      <vt:lpstr>PowerPoint Presentation</vt:lpstr>
      <vt:lpstr>PowerPoint Presentation</vt:lpstr>
      <vt:lpstr>Table Of Contents</vt:lpstr>
      <vt:lpstr>What is a Sentiment Analysis?</vt:lpstr>
      <vt:lpstr>PROBLEM STATEMENT</vt:lpstr>
      <vt:lpstr>OBJECTIVES</vt:lpstr>
      <vt:lpstr>PowerPoint Presentation</vt:lpstr>
      <vt:lpstr>PowerPoint Presentation</vt:lpstr>
      <vt:lpstr>OUTPUT &amp; EVALUATION  </vt:lpstr>
      <vt:lpstr>VISUALIZATION - THE APP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AMIT SATYAM</dc:creator>
  <cp:lastModifiedBy>suraj verma</cp:lastModifiedBy>
  <cp:revision>34</cp:revision>
  <dcterms:modified xsi:type="dcterms:W3CDTF">2025-04-21T05:14:24Z</dcterms:modified>
</cp:coreProperties>
</file>