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9"/>
  </p:notesMasterIdLst>
  <p:handoutMasterIdLst>
    <p:handoutMasterId r:id="rId20"/>
  </p:handoutMasterIdLst>
  <p:sldIdLst>
    <p:sldId id="256" r:id="rId5"/>
    <p:sldId id="257" r:id="rId6"/>
    <p:sldId id="286" r:id="rId7"/>
    <p:sldId id="288" r:id="rId8"/>
    <p:sldId id="289" r:id="rId9"/>
    <p:sldId id="297" r:id="rId10"/>
    <p:sldId id="290" r:id="rId11"/>
    <p:sldId id="299" r:id="rId12"/>
    <p:sldId id="300" r:id="rId13"/>
    <p:sldId id="301" r:id="rId14"/>
    <p:sldId id="303" r:id="rId15"/>
    <p:sldId id="294" r:id="rId16"/>
    <p:sldId id="296" r:id="rId17"/>
    <p:sldId id="30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93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5646" autoAdjust="0"/>
  </p:normalViewPr>
  <p:slideViewPr>
    <p:cSldViewPr snapToGrid="0">
      <p:cViewPr>
        <p:scale>
          <a:sx n="66" d="100"/>
          <a:sy n="66" d="100"/>
        </p:scale>
        <p:origin x="1483" y="326"/>
      </p:cViewPr>
      <p:guideLst/>
    </p:cSldViewPr>
  </p:slideViewPr>
  <p:outlineViewPr>
    <p:cViewPr>
      <p:scale>
        <a:sx n="33" d="100"/>
        <a:sy n="33" d="100"/>
      </p:scale>
      <p:origin x="0" y="-5760"/>
    </p:cViewPr>
  </p:outlineViewPr>
  <p:notesTextViewPr>
    <p:cViewPr>
      <p:scale>
        <a:sx n="1" d="1"/>
        <a:sy n="1" d="1"/>
      </p:scale>
      <p:origin x="0" y="0"/>
    </p:cViewPr>
  </p:notesTextViewPr>
  <p:sorterViewPr>
    <p:cViewPr varScale="1">
      <p:scale>
        <a:sx n="100" d="100"/>
        <a:sy n="100" d="100"/>
      </p:scale>
      <p:origin x="0" y="-7325"/>
    </p:cViewPr>
  </p:sorterViewPr>
  <p:notesViewPr>
    <p:cSldViewPr snapToGrid="0">
      <p:cViewPr varScale="1">
        <p:scale>
          <a:sx n="58" d="100"/>
          <a:sy n="58" d="100"/>
        </p:scale>
        <p:origin x="2371"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B8B65A-D69F-C26C-B67E-036EF77BF1F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52B9064-AE57-427F-E5AF-71DE7D52FE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D8190EA-5EEC-4300-B6AE-D9734C6C648E}" type="datetimeFigureOut">
              <a:rPr lang="en-US" smtClean="0"/>
              <a:t>4/21/2025</a:t>
            </a:fld>
            <a:endParaRPr lang="en-US" dirty="0"/>
          </a:p>
        </p:txBody>
      </p:sp>
      <p:sp>
        <p:nvSpPr>
          <p:cNvPr id="4" name="Footer Placeholder 3">
            <a:extLst>
              <a:ext uri="{FF2B5EF4-FFF2-40B4-BE49-F238E27FC236}">
                <a16:creationId xmlns:a16="http://schemas.microsoft.com/office/drawing/2014/main" id="{8186157A-CEB9-B0FC-3A49-BE950AEAD6F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0819CA0-A57D-42D7-A625-56C22D0FA7C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AFF3A6F-DEFA-45E0-9496-BEE7C2C6F3D0}" type="slidenum">
              <a:rPr lang="en-US" smtClean="0"/>
              <a:t>‹#›</a:t>
            </a:fld>
            <a:endParaRPr lang="en-US" dirty="0"/>
          </a:p>
        </p:txBody>
      </p:sp>
    </p:spTree>
    <p:extLst>
      <p:ext uri="{BB962C8B-B14F-4D97-AF65-F5344CB8AC3E}">
        <p14:creationId xmlns:p14="http://schemas.microsoft.com/office/powerpoint/2010/main" val="1406002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87ADD9-2083-264C-A652-8D52D02F7E72}" type="datetimeFigureOut">
              <a:rPr lang="en-US" smtClean="0"/>
              <a:t>4/21/2025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7DC217-DF71-1A49-B3EA-559F1F43B0FF}" type="slidenum">
              <a:rPr lang="en-US" smtClean="0"/>
              <a:t>‹#›</a:t>
            </a:fld>
            <a:endParaRPr lang="en-US" dirty="0"/>
          </a:p>
        </p:txBody>
      </p:sp>
    </p:spTree>
    <p:extLst>
      <p:ext uri="{BB962C8B-B14F-4D97-AF65-F5344CB8AC3E}">
        <p14:creationId xmlns:p14="http://schemas.microsoft.com/office/powerpoint/2010/main" val="2846425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1</a:t>
            </a:fld>
            <a:endParaRPr lang="en-US" dirty="0"/>
          </a:p>
        </p:txBody>
      </p:sp>
    </p:spTree>
    <p:extLst>
      <p:ext uri="{BB962C8B-B14F-4D97-AF65-F5344CB8AC3E}">
        <p14:creationId xmlns:p14="http://schemas.microsoft.com/office/powerpoint/2010/main" val="2169385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B10D8-A674-6364-2884-531B4C1DC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1C36E1-F1F7-B1B3-ACA1-A48C12FF01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FE6197-779C-6530-1EC8-043DF5AF47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5D2DCFA-31D9-1587-13D7-7F3A6181D969}"/>
              </a:ext>
            </a:extLst>
          </p:cNvPr>
          <p:cNvSpPr>
            <a:spLocks noGrp="1"/>
          </p:cNvSpPr>
          <p:nvPr>
            <p:ph type="sldNum" sz="quarter" idx="5"/>
          </p:nvPr>
        </p:nvSpPr>
        <p:spPr/>
        <p:txBody>
          <a:bodyPr/>
          <a:lstStyle/>
          <a:p>
            <a:fld id="{F97DC217-DF71-1A49-B3EA-559F1F43B0FF}" type="slidenum">
              <a:rPr lang="en-US" smtClean="0"/>
              <a:t>10</a:t>
            </a:fld>
            <a:endParaRPr lang="en-US" dirty="0"/>
          </a:p>
        </p:txBody>
      </p:sp>
    </p:spTree>
    <p:extLst>
      <p:ext uri="{BB962C8B-B14F-4D97-AF65-F5344CB8AC3E}">
        <p14:creationId xmlns:p14="http://schemas.microsoft.com/office/powerpoint/2010/main" val="1694392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12</a:t>
            </a:fld>
            <a:endParaRPr lang="en-US" dirty="0"/>
          </a:p>
        </p:txBody>
      </p:sp>
    </p:spTree>
    <p:extLst>
      <p:ext uri="{BB962C8B-B14F-4D97-AF65-F5344CB8AC3E}">
        <p14:creationId xmlns:p14="http://schemas.microsoft.com/office/powerpoint/2010/main" val="3319086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13</a:t>
            </a:fld>
            <a:endParaRPr lang="en-US" dirty="0"/>
          </a:p>
        </p:txBody>
      </p:sp>
    </p:spTree>
    <p:extLst>
      <p:ext uri="{BB962C8B-B14F-4D97-AF65-F5344CB8AC3E}">
        <p14:creationId xmlns:p14="http://schemas.microsoft.com/office/powerpoint/2010/main" val="399008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2</a:t>
            </a:fld>
            <a:endParaRPr lang="en-US" dirty="0"/>
          </a:p>
        </p:txBody>
      </p:sp>
    </p:spTree>
    <p:extLst>
      <p:ext uri="{BB962C8B-B14F-4D97-AF65-F5344CB8AC3E}">
        <p14:creationId xmlns:p14="http://schemas.microsoft.com/office/powerpoint/2010/main" val="2915247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3</a:t>
            </a:fld>
            <a:endParaRPr lang="en-US" dirty="0"/>
          </a:p>
        </p:txBody>
      </p:sp>
    </p:spTree>
    <p:extLst>
      <p:ext uri="{BB962C8B-B14F-4D97-AF65-F5344CB8AC3E}">
        <p14:creationId xmlns:p14="http://schemas.microsoft.com/office/powerpoint/2010/main" val="1938948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4</a:t>
            </a:fld>
            <a:endParaRPr lang="en-US" dirty="0"/>
          </a:p>
        </p:txBody>
      </p:sp>
    </p:spTree>
    <p:extLst>
      <p:ext uri="{BB962C8B-B14F-4D97-AF65-F5344CB8AC3E}">
        <p14:creationId xmlns:p14="http://schemas.microsoft.com/office/powerpoint/2010/main" val="3862743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5</a:t>
            </a:fld>
            <a:endParaRPr lang="en-US" dirty="0"/>
          </a:p>
        </p:txBody>
      </p:sp>
    </p:spTree>
    <p:extLst>
      <p:ext uri="{BB962C8B-B14F-4D97-AF65-F5344CB8AC3E}">
        <p14:creationId xmlns:p14="http://schemas.microsoft.com/office/powerpoint/2010/main" val="4194793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6</a:t>
            </a:fld>
            <a:endParaRPr lang="en-US" dirty="0"/>
          </a:p>
        </p:txBody>
      </p:sp>
    </p:spTree>
    <p:extLst>
      <p:ext uri="{BB962C8B-B14F-4D97-AF65-F5344CB8AC3E}">
        <p14:creationId xmlns:p14="http://schemas.microsoft.com/office/powerpoint/2010/main" val="1425159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7DC217-DF71-1A49-B3EA-559F1F43B0FF}" type="slidenum">
              <a:rPr lang="en-US" smtClean="0"/>
              <a:t>7</a:t>
            </a:fld>
            <a:endParaRPr lang="en-US" dirty="0"/>
          </a:p>
        </p:txBody>
      </p:sp>
    </p:spTree>
    <p:extLst>
      <p:ext uri="{BB962C8B-B14F-4D97-AF65-F5344CB8AC3E}">
        <p14:creationId xmlns:p14="http://schemas.microsoft.com/office/powerpoint/2010/main" val="1639086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E03A0-1D05-7725-A537-8E4B28DFB0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8B7202-514E-D263-2BFC-425EE7C5B3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B3B33C-8D42-114F-CC79-30C5E5582E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AA4912F-DF79-24F2-F15C-651DCEE41705}"/>
              </a:ext>
            </a:extLst>
          </p:cNvPr>
          <p:cNvSpPr>
            <a:spLocks noGrp="1"/>
          </p:cNvSpPr>
          <p:nvPr>
            <p:ph type="sldNum" sz="quarter" idx="5"/>
          </p:nvPr>
        </p:nvSpPr>
        <p:spPr/>
        <p:txBody>
          <a:bodyPr/>
          <a:lstStyle/>
          <a:p>
            <a:fld id="{F97DC217-DF71-1A49-B3EA-559F1F43B0FF}" type="slidenum">
              <a:rPr lang="en-US" smtClean="0"/>
              <a:t>8</a:t>
            </a:fld>
            <a:endParaRPr lang="en-US" dirty="0"/>
          </a:p>
        </p:txBody>
      </p:sp>
    </p:spTree>
    <p:extLst>
      <p:ext uri="{BB962C8B-B14F-4D97-AF65-F5344CB8AC3E}">
        <p14:creationId xmlns:p14="http://schemas.microsoft.com/office/powerpoint/2010/main" val="4033325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26901-533A-A800-BC82-7F2F74278F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3D1D49-B30F-3DF8-B020-D4A1738C0E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7DE77B-BCAD-E59B-19FE-5F3DAEC0EDB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5368705-5981-BB64-2E9A-C66B5D474371}"/>
              </a:ext>
            </a:extLst>
          </p:cNvPr>
          <p:cNvSpPr>
            <a:spLocks noGrp="1"/>
          </p:cNvSpPr>
          <p:nvPr>
            <p:ph type="sldNum" sz="quarter" idx="5"/>
          </p:nvPr>
        </p:nvSpPr>
        <p:spPr/>
        <p:txBody>
          <a:bodyPr/>
          <a:lstStyle/>
          <a:p>
            <a:fld id="{F97DC217-DF71-1A49-B3EA-559F1F43B0FF}" type="slidenum">
              <a:rPr lang="en-US" smtClean="0"/>
              <a:t>9</a:t>
            </a:fld>
            <a:endParaRPr lang="en-US" dirty="0"/>
          </a:p>
        </p:txBody>
      </p:sp>
    </p:spTree>
    <p:extLst>
      <p:ext uri="{BB962C8B-B14F-4D97-AF65-F5344CB8AC3E}">
        <p14:creationId xmlns:p14="http://schemas.microsoft.com/office/powerpoint/2010/main" val="2470475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AC79249-FDC0-364D-A734-AE1DE1605D28}"/>
              </a:ext>
              <a:ext uri="{C183D7F6-B498-43B3-948B-1728B52AA6E4}">
                <adec:decorative xmlns:adec="http://schemas.microsoft.com/office/drawing/2017/decorative" val="1"/>
              </a:ext>
            </a:extLst>
          </p:cNvPr>
          <p:cNvSpPr/>
          <p:nvPr userDrawn="1"/>
        </p:nvSpPr>
        <p:spPr>
          <a:xfrm>
            <a:off x="0" y="4572000"/>
            <a:ext cx="12192000"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a:extLst>
              <a:ext uri="{FF2B5EF4-FFF2-40B4-BE49-F238E27FC236}">
                <a16:creationId xmlns:a16="http://schemas.microsoft.com/office/drawing/2014/main" id="{13537B6D-42A5-F449-2691-321A167F7C08}"/>
              </a:ext>
              <a:ext uri="{C183D7F6-B498-43B3-948B-1728B52AA6E4}">
                <adec:decorative xmlns:adec="http://schemas.microsoft.com/office/drawing/2017/decorative" val="1"/>
              </a:ext>
            </a:extLst>
          </p:cNvPr>
          <p:cNvGrpSpPr/>
          <p:nvPr userDrawn="1"/>
        </p:nvGrpSpPr>
        <p:grpSpPr>
          <a:xfrm>
            <a:off x="0" y="-3419"/>
            <a:ext cx="12192000" cy="6861419"/>
            <a:chOff x="0" y="-3419"/>
            <a:chExt cx="12192000" cy="6861419"/>
          </a:xfrm>
        </p:grpSpPr>
        <p:sp>
          <p:nvSpPr>
            <p:cNvPr id="5" name="Oval 4">
              <a:extLst>
                <a:ext uri="{FF2B5EF4-FFF2-40B4-BE49-F238E27FC236}">
                  <a16:creationId xmlns:a16="http://schemas.microsoft.com/office/drawing/2014/main" id="{902465C8-266D-104C-9C49-323DF4A8277E}"/>
                </a:ext>
              </a:extLst>
            </p:cNvPr>
            <p:cNvSpPr/>
            <p:nvPr userDrawn="1"/>
          </p:nvSpPr>
          <p:spPr>
            <a:xfrm>
              <a:off x="583746" y="4960030"/>
              <a:ext cx="1551214" cy="1551214"/>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37979A1C-BF60-B345-A664-2E4F7A3461EB}"/>
                </a:ext>
              </a:extLst>
            </p:cNvPr>
            <p:cNvSpPr/>
            <p:nvPr userDrawn="1"/>
          </p:nvSpPr>
          <p:spPr>
            <a:xfrm>
              <a:off x="1" y="4571999"/>
              <a:ext cx="1118508" cy="1118508"/>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Freeform 8">
              <a:extLst>
                <a:ext uri="{FF2B5EF4-FFF2-40B4-BE49-F238E27FC236}">
                  <a16:creationId xmlns:a16="http://schemas.microsoft.com/office/drawing/2014/main" id="{58080B3E-915C-2D4C-8608-596E1BFD6387}"/>
                </a:ext>
              </a:extLst>
            </p:cNvPr>
            <p:cNvSpPr/>
            <p:nvPr userDrawn="1"/>
          </p:nvSpPr>
          <p:spPr>
            <a:xfrm>
              <a:off x="1" y="5739492"/>
              <a:ext cx="1118508" cy="1118508"/>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6" name="Group 5">
              <a:extLst>
                <a:ext uri="{FF2B5EF4-FFF2-40B4-BE49-F238E27FC236}">
                  <a16:creationId xmlns:a16="http://schemas.microsoft.com/office/drawing/2014/main" id="{F15FBB50-09C8-B64E-AE57-67C5E70810CB}"/>
                </a:ext>
              </a:extLst>
            </p:cNvPr>
            <p:cNvGrpSpPr/>
            <p:nvPr userDrawn="1"/>
          </p:nvGrpSpPr>
          <p:grpSpPr>
            <a:xfrm>
              <a:off x="8264427" y="-3419"/>
              <a:ext cx="3927573" cy="3165022"/>
              <a:chOff x="9857014" y="13834"/>
              <a:chExt cx="2334986" cy="1881641"/>
            </a:xfrm>
          </p:grpSpPr>
          <p:sp>
            <p:nvSpPr>
              <p:cNvPr id="15" name="Freeform 14">
                <a:extLst>
                  <a:ext uri="{FF2B5EF4-FFF2-40B4-BE49-F238E27FC236}">
                    <a16:creationId xmlns:a16="http://schemas.microsoft.com/office/drawing/2014/main" id="{EFBF1E52-11FA-DC48-B7AD-75734232FFE8}"/>
                  </a:ext>
                </a:extLst>
              </p:cNvPr>
              <p:cNvSpPr/>
              <p:nvPr userDrawn="1"/>
            </p:nvSpPr>
            <p:spPr>
              <a:xfrm rot="5400000" flipH="1" flipV="1">
                <a:off x="10667433"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15">
                <a:extLst>
                  <a:ext uri="{FF2B5EF4-FFF2-40B4-BE49-F238E27FC236}">
                    <a16:creationId xmlns:a16="http://schemas.microsoft.com/office/drawing/2014/main" id="{4850B620-49F5-3748-84AF-682555D52792}"/>
                  </a:ext>
                </a:extLst>
              </p:cNvPr>
              <p:cNvSpPr/>
              <p:nvPr userDrawn="1"/>
            </p:nvSpPr>
            <p:spPr>
              <a:xfrm rot="16200000" flipV="1">
                <a:off x="9499940"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2" name="Freeform 21">
              <a:extLst>
                <a:ext uri="{FF2B5EF4-FFF2-40B4-BE49-F238E27FC236}">
                  <a16:creationId xmlns:a16="http://schemas.microsoft.com/office/drawing/2014/main" id="{BC68F289-2744-2F48-893A-3F17911625C8}"/>
                </a:ext>
              </a:extLst>
            </p:cNvPr>
            <p:cNvSpPr/>
            <p:nvPr userDrawn="1"/>
          </p:nvSpPr>
          <p:spPr>
            <a:xfrm>
              <a:off x="0" y="-1"/>
              <a:ext cx="1167493" cy="1167493"/>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27">
              <a:extLst>
                <a:ext uri="{FF2B5EF4-FFF2-40B4-BE49-F238E27FC236}">
                  <a16:creationId xmlns:a16="http://schemas.microsoft.com/office/drawing/2014/main" id="{9E240E8A-950E-7946-826C-415CB5DACA43}"/>
                </a:ext>
              </a:extLst>
            </p:cNvPr>
            <p:cNvSpPr/>
            <p:nvPr userDrawn="1"/>
          </p:nvSpPr>
          <p:spPr>
            <a:xfrm>
              <a:off x="11024507" y="4580708"/>
              <a:ext cx="1167493" cy="2277292"/>
            </a:xfrm>
            <a:custGeom>
              <a:avLst/>
              <a:gdLst>
                <a:gd name="connsiteX0" fmla="*/ 1167473 w 1167493"/>
                <a:gd name="connsiteY0" fmla="*/ 0 h 2272167"/>
                <a:gd name="connsiteX1" fmla="*/ 1167493 w 1167493"/>
                <a:gd name="connsiteY1" fmla="*/ 0 h 2272167"/>
                <a:gd name="connsiteX2" fmla="*/ 1167493 w 1167493"/>
                <a:gd name="connsiteY2" fmla="*/ 492960 h 2272167"/>
                <a:gd name="connsiteX3" fmla="*/ 1167493 w 1167493"/>
                <a:gd name="connsiteY3" fmla="*/ 720385 h 2272167"/>
                <a:gd name="connsiteX4" fmla="*/ 1167493 w 1167493"/>
                <a:gd name="connsiteY4" fmla="*/ 2272167 h 2272167"/>
                <a:gd name="connsiteX5" fmla="*/ 0 w 1167493"/>
                <a:gd name="connsiteY5" fmla="*/ 2272167 h 2272167"/>
                <a:gd name="connsiteX6" fmla="*/ 0 w 1167493"/>
                <a:gd name="connsiteY6" fmla="*/ 1898074 h 2272167"/>
                <a:gd name="connsiteX7" fmla="*/ 0 w 1167493"/>
                <a:gd name="connsiteY7" fmla="*/ 1271597 h 2272167"/>
                <a:gd name="connsiteX8" fmla="*/ 0 w 1167493"/>
                <a:gd name="connsiteY8" fmla="*/ 1177688 h 2272167"/>
                <a:gd name="connsiteX9" fmla="*/ 1048124 w 1167493"/>
                <a:gd name="connsiteY9" fmla="*/ 6080 h 2272167"/>
                <a:gd name="connsiteX10" fmla="*/ 1167473 w 1167493"/>
                <a:gd name="connsiteY10" fmla="*/ 0 h 227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493" h="2272167">
                  <a:moveTo>
                    <a:pt x="1167473" y="0"/>
                  </a:moveTo>
                  <a:lnTo>
                    <a:pt x="1167493" y="0"/>
                  </a:lnTo>
                  <a:lnTo>
                    <a:pt x="1167493" y="492960"/>
                  </a:lnTo>
                  <a:lnTo>
                    <a:pt x="1167493" y="720385"/>
                  </a:lnTo>
                  <a:lnTo>
                    <a:pt x="1167493" y="2272167"/>
                  </a:lnTo>
                  <a:lnTo>
                    <a:pt x="0" y="2272167"/>
                  </a:lnTo>
                  <a:lnTo>
                    <a:pt x="0" y="1898074"/>
                  </a:lnTo>
                  <a:lnTo>
                    <a:pt x="0" y="1271597"/>
                  </a:lnTo>
                  <a:lnTo>
                    <a:pt x="0" y="1177688"/>
                  </a:lnTo>
                  <a:cubicBezTo>
                    <a:pt x="0" y="567919"/>
                    <a:pt x="459408" y="66389"/>
                    <a:pt x="1048124" y="6080"/>
                  </a:cubicBezTo>
                  <a:lnTo>
                    <a:pt x="116747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1167493" y="232913"/>
            <a:ext cx="7096933" cy="3830130"/>
          </a:xfrm>
        </p:spPr>
        <p:txBody>
          <a:bodyPr anchor="b">
            <a:noAutofit/>
          </a:bodyPr>
          <a:lstStyle>
            <a:lvl1pPr algn="l">
              <a:defRPr sz="6000" b="1">
                <a:latin typeface="+mj-lt"/>
              </a:defRPr>
            </a:lvl1pPr>
          </a:lstStyle>
          <a:p>
            <a:r>
              <a:rPr lang="en-US" dirty="0"/>
              <a:t>Click to add title</a:t>
            </a:r>
          </a:p>
        </p:txBody>
      </p:sp>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Chart ">
    <p:bg>
      <p:bgPr>
        <a:solidFill>
          <a:schemeClr val="accent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A2A58C-57B7-834C-8F5C-3299322411B1}"/>
              </a:ext>
              <a:ext uri="{C183D7F6-B498-43B3-948B-1728B52AA6E4}">
                <adec:decorative xmlns:adec="http://schemas.microsoft.com/office/drawing/2017/decorative" val="1"/>
              </a:ext>
            </a:extLst>
          </p:cNvPr>
          <p:cNvGrpSpPr/>
          <p:nvPr userDrawn="1"/>
        </p:nvGrpSpPr>
        <p:grpSpPr>
          <a:xfrm rot="16200000">
            <a:off x="10772262" y="152641"/>
            <a:ext cx="1572380" cy="1267097"/>
            <a:chOff x="7413403" y="4976359"/>
            <a:chExt cx="2334986" cy="1881641"/>
          </a:xfrm>
        </p:grpSpPr>
        <p:sp>
          <p:nvSpPr>
            <p:cNvPr id="13" name="Freeform 12">
              <a:extLst>
                <a:ext uri="{FF2B5EF4-FFF2-40B4-BE49-F238E27FC236}">
                  <a16:creationId xmlns:a16="http://schemas.microsoft.com/office/drawing/2014/main" id="{801D8067-144A-FE48-AF1E-529B662DCAD3}"/>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13">
              <a:extLst>
                <a:ext uri="{FF2B5EF4-FFF2-40B4-BE49-F238E27FC236}">
                  <a16:creationId xmlns:a16="http://schemas.microsoft.com/office/drawing/2014/main" id="{2ECA7D87-C78C-C140-AA28-C0FB20209045}"/>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3CD97974-B93C-4C96-B3F6-F69E3D6DE6CA}"/>
              </a:ext>
            </a:extLst>
          </p:cNvPr>
          <p:cNvSpPr>
            <a:spLocks noGrp="1"/>
          </p:cNvSpPr>
          <p:nvPr>
            <p:ph type="title" hasCustomPrompt="1"/>
          </p:nvPr>
        </p:nvSpPr>
        <p:spPr>
          <a:xfrm>
            <a:off x="1167492" y="136526"/>
            <a:ext cx="9779183" cy="1570038"/>
          </a:xfrm>
        </p:spPr>
        <p:txBody>
          <a:bodyPr anchor="b">
            <a:noAutofit/>
          </a:bodyPr>
          <a:lstStyle>
            <a:lvl1pPr>
              <a:defRPr sz="4200" b="1">
                <a:latin typeface="+mj-lt"/>
              </a:defRPr>
            </a:lvl1pPr>
          </a:lstStyle>
          <a:p>
            <a:r>
              <a:rPr lang="en-US" dirty="0"/>
              <a:t>Click to add title</a:t>
            </a:r>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1167493" y="2084832"/>
            <a:ext cx="9779182" cy="3366813"/>
          </a:xfrm>
        </p:spPr>
        <p:txBody>
          <a:bodyPr>
            <a:noAutofit/>
          </a:bodyPr>
          <a:lstStyle>
            <a:lvl1pPr marL="0" indent="0">
              <a:buNone/>
              <a:defRPr>
                <a:latin typeface="+mn-lt"/>
              </a:defRPr>
            </a:lvl1pPr>
            <a:lvl2pPr marL="457200" indent="0">
              <a:buNone/>
              <a:defRPr>
                <a:latin typeface="+mn-lt"/>
              </a:defRPr>
            </a:lvl2pPr>
            <a:lvl3pPr marL="914400" indent="0">
              <a:buNone/>
              <a:defRPr>
                <a:latin typeface="+mn-lt"/>
              </a:defRPr>
            </a:lvl3pPr>
            <a:lvl4pPr marL="1371600" indent="0">
              <a:buNone/>
              <a:defRPr>
                <a:latin typeface="+mn-lt"/>
              </a:defRPr>
            </a:lvl4pPr>
            <a:lvl5pPr marL="1828800" indent="0">
              <a:buNone/>
              <a:defRPr>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1701018"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r>
              <a:rPr lang="en-US" dirty="0"/>
              <a:t>9/8/20XX</a:t>
            </a:r>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endParaRPr lang="en-US" dirty="0"/>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190945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End Slide">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8AD52EA-B01E-8D38-D87A-BF7EB5B58A82}"/>
              </a:ext>
              <a:ext uri="{C183D7F6-B498-43B3-948B-1728B52AA6E4}">
                <adec:decorative xmlns:adec="http://schemas.microsoft.com/office/drawing/2017/decorative" val="1"/>
              </a:ext>
            </a:extLst>
          </p:cNvPr>
          <p:cNvGrpSpPr/>
          <p:nvPr userDrawn="1"/>
        </p:nvGrpSpPr>
        <p:grpSpPr>
          <a:xfrm>
            <a:off x="0" y="-1"/>
            <a:ext cx="12192001" cy="6864796"/>
            <a:chOff x="0" y="-1"/>
            <a:chExt cx="12192001" cy="6864796"/>
          </a:xfrm>
        </p:grpSpPr>
        <p:sp>
          <p:nvSpPr>
            <p:cNvPr id="4" name="Rectangle 3">
              <a:extLst>
                <a:ext uri="{FF2B5EF4-FFF2-40B4-BE49-F238E27FC236}">
                  <a16:creationId xmlns:a16="http://schemas.microsoft.com/office/drawing/2014/main" id="{9AC79249-FDC0-364D-A734-AE1DE1605D28}"/>
                </a:ext>
              </a:extLst>
            </p:cNvPr>
            <p:cNvSpPr/>
            <p:nvPr userDrawn="1"/>
          </p:nvSpPr>
          <p:spPr>
            <a:xfrm>
              <a:off x="8264426" y="0"/>
              <a:ext cx="39275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a:extLst>
                <a:ext uri="{FF2B5EF4-FFF2-40B4-BE49-F238E27FC236}">
                  <a16:creationId xmlns:a16="http://schemas.microsoft.com/office/drawing/2014/main" id="{F15FBB50-09C8-B64E-AE57-67C5E70810CB}"/>
                </a:ext>
              </a:extLst>
            </p:cNvPr>
            <p:cNvGrpSpPr/>
            <p:nvPr userDrawn="1"/>
          </p:nvGrpSpPr>
          <p:grpSpPr>
            <a:xfrm>
              <a:off x="8264427" y="3685939"/>
              <a:ext cx="3927573" cy="3178856"/>
              <a:chOff x="9857014" y="13834"/>
              <a:chExt cx="2334986" cy="1881641"/>
            </a:xfrm>
          </p:grpSpPr>
          <p:sp>
            <p:nvSpPr>
              <p:cNvPr id="15" name="Freeform 14">
                <a:extLst>
                  <a:ext uri="{FF2B5EF4-FFF2-40B4-BE49-F238E27FC236}">
                    <a16:creationId xmlns:a16="http://schemas.microsoft.com/office/drawing/2014/main" id="{EFBF1E52-11FA-DC48-B7AD-75734232FFE8}"/>
                  </a:ext>
                </a:extLst>
              </p:cNvPr>
              <p:cNvSpPr/>
              <p:nvPr userDrawn="1"/>
            </p:nvSpPr>
            <p:spPr>
              <a:xfrm rot="5400000" flipH="1" flipV="1">
                <a:off x="10667433"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15">
                <a:extLst>
                  <a:ext uri="{FF2B5EF4-FFF2-40B4-BE49-F238E27FC236}">
                    <a16:creationId xmlns:a16="http://schemas.microsoft.com/office/drawing/2014/main" id="{4850B620-49F5-3748-84AF-682555D52792}"/>
                  </a:ext>
                </a:extLst>
              </p:cNvPr>
              <p:cNvSpPr/>
              <p:nvPr userDrawn="1"/>
            </p:nvSpPr>
            <p:spPr>
              <a:xfrm rot="16200000" flipV="1">
                <a:off x="9499940"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2" name="Freeform 21">
              <a:extLst>
                <a:ext uri="{FF2B5EF4-FFF2-40B4-BE49-F238E27FC236}">
                  <a16:creationId xmlns:a16="http://schemas.microsoft.com/office/drawing/2014/main" id="{BC68F289-2744-2F48-893A-3F17911625C8}"/>
                </a:ext>
              </a:extLst>
            </p:cNvPr>
            <p:cNvSpPr/>
            <p:nvPr userDrawn="1"/>
          </p:nvSpPr>
          <p:spPr>
            <a:xfrm>
              <a:off x="0" y="-1"/>
              <a:ext cx="1167493" cy="1167493"/>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16">
              <a:extLst>
                <a:ext uri="{FF2B5EF4-FFF2-40B4-BE49-F238E27FC236}">
                  <a16:creationId xmlns:a16="http://schemas.microsoft.com/office/drawing/2014/main" id="{39563C76-BC00-DE47-88F5-C24D3CE3325A}"/>
                </a:ext>
              </a:extLst>
            </p:cNvPr>
            <p:cNvSpPr/>
            <p:nvPr userDrawn="1"/>
          </p:nvSpPr>
          <p:spPr>
            <a:xfrm>
              <a:off x="10228214" y="-1"/>
              <a:ext cx="1963787" cy="3178856"/>
            </a:xfrm>
            <a:custGeom>
              <a:avLst/>
              <a:gdLst>
                <a:gd name="connsiteX0" fmla="*/ 0 w 1963787"/>
                <a:gd name="connsiteY0" fmla="*/ 0 h 3178856"/>
                <a:gd name="connsiteX1" fmla="*/ 1963787 w 1963787"/>
                <a:gd name="connsiteY1" fmla="*/ 0 h 3178856"/>
                <a:gd name="connsiteX2" fmla="*/ 1963787 w 1963787"/>
                <a:gd name="connsiteY2" fmla="*/ 1967129 h 3178856"/>
                <a:gd name="connsiteX3" fmla="*/ 1963787 w 1963787"/>
                <a:gd name="connsiteY3" fmla="*/ 2349671 h 3178856"/>
                <a:gd name="connsiteX4" fmla="*/ 1963787 w 1963787"/>
                <a:gd name="connsiteY4" fmla="*/ 3178856 h 3178856"/>
                <a:gd name="connsiteX5" fmla="*/ 1963753 w 1963787"/>
                <a:gd name="connsiteY5" fmla="*/ 3178856 h 3178856"/>
                <a:gd name="connsiteX6" fmla="*/ 1763002 w 1963787"/>
                <a:gd name="connsiteY6" fmla="*/ 3168629 h 3178856"/>
                <a:gd name="connsiteX7" fmla="*/ 0 w 1963787"/>
                <a:gd name="connsiteY7" fmla="*/ 1197921 h 3178856"/>
                <a:gd name="connsiteX8" fmla="*/ 0 w 1963787"/>
                <a:gd name="connsiteY8" fmla="*/ 1039961 h 3178856"/>
                <a:gd name="connsiteX9" fmla="*/ 0 w 1963787"/>
                <a:gd name="connsiteY9" fmla="*/ 0 h 317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3787" h="3178856">
                  <a:moveTo>
                    <a:pt x="0" y="0"/>
                  </a:moveTo>
                  <a:lnTo>
                    <a:pt x="1963787" y="0"/>
                  </a:lnTo>
                  <a:lnTo>
                    <a:pt x="1963787" y="1967129"/>
                  </a:lnTo>
                  <a:lnTo>
                    <a:pt x="1963787" y="2349671"/>
                  </a:lnTo>
                  <a:lnTo>
                    <a:pt x="1963787" y="3178856"/>
                  </a:lnTo>
                  <a:lnTo>
                    <a:pt x="1963753" y="3178856"/>
                  </a:lnTo>
                  <a:lnTo>
                    <a:pt x="1763002" y="3168629"/>
                  </a:lnTo>
                  <a:cubicBezTo>
                    <a:pt x="772749" y="3067186"/>
                    <a:pt x="0" y="2223585"/>
                    <a:pt x="0" y="1197921"/>
                  </a:cubicBezTo>
                  <a:lnTo>
                    <a:pt x="0" y="1039961"/>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1167494" y="252549"/>
            <a:ext cx="6220278" cy="3262811"/>
          </a:xfrm>
        </p:spPr>
        <p:txBody>
          <a:bodyPr anchor="b">
            <a:noAutofit/>
          </a:bodyPr>
          <a:lstStyle>
            <a:lvl1pPr algn="l">
              <a:defRPr sz="6000" b="1">
                <a:latin typeface="+mj-lt"/>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1167493" y="3685939"/>
            <a:ext cx="6220277" cy="2919512"/>
          </a:xfrm>
        </p:spPr>
        <p:txBody>
          <a:bodyPr anchor="t" anchorCtr="0">
            <a:normAutofit/>
          </a:bodyPr>
          <a:lstStyle>
            <a:lvl1pPr marL="0" indent="0" algn="l">
              <a:buNone/>
              <a:defRPr sz="28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text</a:t>
            </a:r>
          </a:p>
        </p:txBody>
      </p:sp>
    </p:spTree>
    <p:extLst>
      <p:ext uri="{BB962C8B-B14F-4D97-AF65-F5344CB8AC3E}">
        <p14:creationId xmlns:p14="http://schemas.microsoft.com/office/powerpoint/2010/main" val="2544706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AC10D125-AB73-D276-4947-94204736A30D}"/>
              </a:ext>
              <a:ext uri="{C183D7F6-B498-43B3-948B-1728B52AA6E4}">
                <adec:decorative xmlns:adec="http://schemas.microsoft.com/office/drawing/2017/decorative" val="1"/>
              </a:ext>
            </a:extLst>
          </p:cNvPr>
          <p:cNvGrpSpPr/>
          <p:nvPr userDrawn="1"/>
        </p:nvGrpSpPr>
        <p:grpSpPr>
          <a:xfrm>
            <a:off x="1" y="0"/>
            <a:ext cx="12191999" cy="6858000"/>
            <a:chOff x="1" y="0"/>
            <a:chExt cx="12191999" cy="6858000"/>
          </a:xfrm>
        </p:grpSpPr>
        <p:sp>
          <p:nvSpPr>
            <p:cNvPr id="4" name="Freeform 3">
              <a:extLst>
                <a:ext uri="{FF2B5EF4-FFF2-40B4-BE49-F238E27FC236}">
                  <a16:creationId xmlns:a16="http://schemas.microsoft.com/office/drawing/2014/main" id="{6A7F6A3F-E1DD-A246-9A6D-5F9B18BA2588}"/>
                </a:ext>
                <a:ext uri="{C183D7F6-B498-43B3-948B-1728B52AA6E4}">
                  <adec:decorative xmlns:adec="http://schemas.microsoft.com/office/drawing/2017/decorative" val="1"/>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 uri="{C183D7F6-B498-43B3-948B-1728B52AA6E4}">
                  <adec:decorative xmlns:adec="http://schemas.microsoft.com/office/drawing/2017/decorative" val="1"/>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6" name="Freeform 5">
              <a:extLst>
                <a:ext uri="{FF2B5EF4-FFF2-40B4-BE49-F238E27FC236}">
                  <a16:creationId xmlns:a16="http://schemas.microsoft.com/office/drawing/2014/main" id="{D11C9832-A021-954E-A34F-2988D1189AE9}"/>
                </a:ext>
                <a:ext uri="{C183D7F6-B498-43B3-948B-1728B52AA6E4}">
                  <adec:decorative xmlns:adec="http://schemas.microsoft.com/office/drawing/2017/decorative" val="1"/>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9" name="Group 8">
              <a:extLst>
                <a:ext uri="{FF2B5EF4-FFF2-40B4-BE49-F238E27FC236}">
                  <a16:creationId xmlns:a16="http://schemas.microsoft.com/office/drawing/2014/main" id="{9861BC34-DFBF-2D4F-B463-FCFBC08391FF}"/>
                </a:ext>
                <a:ext uri="{C183D7F6-B498-43B3-948B-1728B52AA6E4}">
                  <adec:decorative xmlns:adec="http://schemas.microsoft.com/office/drawing/2017/decorative" val="1"/>
                </a:ext>
              </a:extLst>
            </p:cNvPr>
            <p:cNvGrpSpPr/>
            <p:nvPr userDrawn="1"/>
          </p:nvGrpSpPr>
          <p:grpSpPr>
            <a:xfrm>
              <a:off x="8082092" y="5590903"/>
              <a:ext cx="1572380" cy="1267097"/>
              <a:chOff x="7413403" y="4976359"/>
              <a:chExt cx="2334986" cy="1881641"/>
            </a:xfrm>
          </p:grpSpPr>
          <p:sp>
            <p:nvSpPr>
              <p:cNvPr id="7" name="Freeform 6">
                <a:extLst>
                  <a:ext uri="{FF2B5EF4-FFF2-40B4-BE49-F238E27FC236}">
                    <a16:creationId xmlns:a16="http://schemas.microsoft.com/office/drawing/2014/main" id="{55C37C19-F268-4A43-A0D4-3B1B38D48952}"/>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8" name="Freeform 7">
                <a:extLst>
                  <a:ext uri="{FF2B5EF4-FFF2-40B4-BE49-F238E27FC236}">
                    <a16:creationId xmlns:a16="http://schemas.microsoft.com/office/drawing/2014/main" id="{E4F760E5-9D5D-E44F-AEBF-20CA8DE87D1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grpSp>
      <p:sp>
        <p:nvSpPr>
          <p:cNvPr id="2" name="Title 1">
            <a:extLst>
              <a:ext uri="{FF2B5EF4-FFF2-40B4-BE49-F238E27FC236}">
                <a16:creationId xmlns:a16="http://schemas.microsoft.com/office/drawing/2014/main" id="{3CD97974-B93C-4C96-B3F6-F69E3D6DE6CA}"/>
              </a:ext>
            </a:extLst>
          </p:cNvPr>
          <p:cNvSpPr>
            <a:spLocks noGrp="1"/>
          </p:cNvSpPr>
          <p:nvPr>
            <p:ph type="title" hasCustomPrompt="1"/>
          </p:nvPr>
        </p:nvSpPr>
        <p:spPr>
          <a:xfrm>
            <a:off x="1158864" y="102021"/>
            <a:ext cx="9779183" cy="1744415"/>
          </a:xfrm>
        </p:spPr>
        <p:txBody>
          <a:bodyPr anchor="b">
            <a:noAutofit/>
          </a:bodyPr>
          <a:lstStyle>
            <a:lvl1pPr>
              <a:defRPr sz="4200" b="1">
                <a:latin typeface="+mj-lt"/>
              </a:defRPr>
            </a:lvl1pPr>
          </a:lstStyle>
          <a:p>
            <a:r>
              <a:rPr lang="en-US" dirty="0"/>
              <a:t>Click to add title</a:t>
            </a:r>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1158865" y="2017467"/>
            <a:ext cx="9779182" cy="3366815"/>
          </a:xfrm>
        </p:spPr>
        <p:txBody>
          <a:bodyPr>
            <a:normAutofit/>
          </a:bodyPr>
          <a:lstStyle>
            <a:lvl1pPr marL="0" indent="0">
              <a:buNone/>
              <a:defRPr>
                <a:latin typeface="+mn-lt"/>
              </a:defRPr>
            </a:lvl1pPr>
            <a:lvl2pPr marL="457200" indent="0">
              <a:buNone/>
              <a:defRPr>
                <a:latin typeface="+mn-lt"/>
              </a:defRPr>
            </a:lvl2pPr>
            <a:lvl3pPr marL="914400" indent="0">
              <a:buNone/>
              <a:defRPr>
                <a:latin typeface="+mn-lt"/>
              </a:defRPr>
            </a:lvl3pPr>
            <a:lvl4pPr marL="1371600" indent="0">
              <a:buNone/>
              <a:defRPr>
                <a:latin typeface="+mn-lt"/>
              </a:defRPr>
            </a:lvl4pPr>
            <a:lvl5pPr marL="1828800" indent="0">
              <a:buNone/>
              <a:defRPr>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2743200"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r>
              <a:rPr lang="en-US" dirty="0"/>
              <a:t>9/8/20XX</a:t>
            </a:r>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endParaRPr lang="en-US" dirty="0"/>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782271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Right Image">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AC10D125-AB73-D276-4947-94204736A30D}"/>
              </a:ext>
              <a:ext uri="{C183D7F6-B498-43B3-948B-1728B52AA6E4}">
                <adec:decorative xmlns:adec="http://schemas.microsoft.com/office/drawing/2017/decorative" val="1"/>
              </a:ext>
            </a:extLst>
          </p:cNvPr>
          <p:cNvGrpSpPr/>
          <p:nvPr userDrawn="1"/>
        </p:nvGrpSpPr>
        <p:grpSpPr>
          <a:xfrm flipH="1">
            <a:off x="1" y="0"/>
            <a:ext cx="12191999" cy="6858000"/>
            <a:chOff x="1" y="0"/>
            <a:chExt cx="12191999" cy="6858000"/>
          </a:xfrm>
        </p:grpSpPr>
        <p:sp>
          <p:nvSpPr>
            <p:cNvPr id="4" name="Freeform 3">
              <a:extLst>
                <a:ext uri="{FF2B5EF4-FFF2-40B4-BE49-F238E27FC236}">
                  <a16:creationId xmlns:a16="http://schemas.microsoft.com/office/drawing/2014/main" id="{6A7F6A3F-E1DD-A246-9A6D-5F9B18BA2588}"/>
                </a:ext>
                <a:ext uri="{C183D7F6-B498-43B3-948B-1728B52AA6E4}">
                  <adec:decorative xmlns:adec="http://schemas.microsoft.com/office/drawing/2017/decorative" val="1"/>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 uri="{C183D7F6-B498-43B3-948B-1728B52AA6E4}">
                  <adec:decorative xmlns:adec="http://schemas.microsoft.com/office/drawing/2017/decorative" val="1"/>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6" name="Freeform 5">
              <a:extLst>
                <a:ext uri="{FF2B5EF4-FFF2-40B4-BE49-F238E27FC236}">
                  <a16:creationId xmlns:a16="http://schemas.microsoft.com/office/drawing/2014/main" id="{D11C9832-A021-954E-A34F-2988D1189AE9}"/>
                </a:ext>
                <a:ext uri="{C183D7F6-B498-43B3-948B-1728B52AA6E4}">
                  <adec:decorative xmlns:adec="http://schemas.microsoft.com/office/drawing/2017/decorative" val="1"/>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9" name="Group 8">
              <a:extLst>
                <a:ext uri="{FF2B5EF4-FFF2-40B4-BE49-F238E27FC236}">
                  <a16:creationId xmlns:a16="http://schemas.microsoft.com/office/drawing/2014/main" id="{9861BC34-DFBF-2D4F-B463-FCFBC08391FF}"/>
                </a:ext>
                <a:ext uri="{C183D7F6-B498-43B3-948B-1728B52AA6E4}">
                  <adec:decorative xmlns:adec="http://schemas.microsoft.com/office/drawing/2017/decorative" val="1"/>
                </a:ext>
              </a:extLst>
            </p:cNvPr>
            <p:cNvGrpSpPr/>
            <p:nvPr userDrawn="1"/>
          </p:nvGrpSpPr>
          <p:grpSpPr>
            <a:xfrm>
              <a:off x="8082092" y="5590903"/>
              <a:ext cx="1572380" cy="1267097"/>
              <a:chOff x="7413403" y="4976359"/>
              <a:chExt cx="2334986" cy="1881641"/>
            </a:xfrm>
          </p:grpSpPr>
          <p:sp>
            <p:nvSpPr>
              <p:cNvPr id="7" name="Freeform 6">
                <a:extLst>
                  <a:ext uri="{FF2B5EF4-FFF2-40B4-BE49-F238E27FC236}">
                    <a16:creationId xmlns:a16="http://schemas.microsoft.com/office/drawing/2014/main" id="{55C37C19-F268-4A43-A0D4-3B1B38D48952}"/>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8" name="Freeform 7">
                <a:extLst>
                  <a:ext uri="{FF2B5EF4-FFF2-40B4-BE49-F238E27FC236}">
                    <a16:creationId xmlns:a16="http://schemas.microsoft.com/office/drawing/2014/main" id="{E4F760E5-9D5D-E44F-AEBF-20CA8DE87D1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grpSp>
      <p:sp>
        <p:nvSpPr>
          <p:cNvPr id="2" name="Title 1">
            <a:extLst>
              <a:ext uri="{FF2B5EF4-FFF2-40B4-BE49-F238E27FC236}">
                <a16:creationId xmlns:a16="http://schemas.microsoft.com/office/drawing/2014/main" id="{3CD97974-B93C-4C96-B3F6-F69E3D6DE6CA}"/>
              </a:ext>
            </a:extLst>
          </p:cNvPr>
          <p:cNvSpPr>
            <a:spLocks noGrp="1"/>
          </p:cNvSpPr>
          <p:nvPr>
            <p:ph type="title" hasCustomPrompt="1"/>
          </p:nvPr>
        </p:nvSpPr>
        <p:spPr>
          <a:xfrm>
            <a:off x="1167492" y="1371600"/>
            <a:ext cx="5486400" cy="4114800"/>
          </a:xfrm>
        </p:spPr>
        <p:txBody>
          <a:bodyPr anchor="ctr" anchorCtr="0">
            <a:noAutofit/>
          </a:bodyPr>
          <a:lstStyle>
            <a:lvl1pPr>
              <a:defRPr sz="6000" b="1">
                <a:latin typeface="+mj-lt"/>
              </a:defRPr>
            </a:lvl1pPr>
          </a:lstStyle>
          <a:p>
            <a:r>
              <a:rPr lang="en-US" dirty="0"/>
              <a:t>Click to add title</a:t>
            </a:r>
          </a:p>
        </p:txBody>
      </p:sp>
      <p:sp>
        <p:nvSpPr>
          <p:cNvPr id="15" name="Picture Placeholder 14">
            <a:extLst>
              <a:ext uri="{FF2B5EF4-FFF2-40B4-BE49-F238E27FC236}">
                <a16:creationId xmlns:a16="http://schemas.microsoft.com/office/drawing/2014/main" id="{3124234B-E1C4-2616-9993-A23142AA69B2}"/>
              </a:ext>
            </a:extLst>
          </p:cNvPr>
          <p:cNvSpPr>
            <a:spLocks noGrp="1"/>
          </p:cNvSpPr>
          <p:nvPr>
            <p:ph type="pic" sz="quarter" idx="10"/>
          </p:nvPr>
        </p:nvSpPr>
        <p:spPr>
          <a:xfrm>
            <a:off x="7183438" y="1168400"/>
            <a:ext cx="4500562" cy="4521200"/>
          </a:xfrm>
          <a:prstGeom prst="ellipse">
            <a:avLst/>
          </a:prstGeom>
          <a:solidFill>
            <a:schemeClr val="accent2"/>
          </a:solidFill>
        </p:spPr>
        <p:txBody>
          <a:bodyPr/>
          <a:lstStyle>
            <a:lvl1pPr marL="0" indent="0" algn="ctr">
              <a:buNone/>
              <a:defRPr sz="2000"/>
            </a:lvl1pPr>
          </a:lstStyle>
          <a:p>
            <a:r>
              <a:rPr lang="en-US"/>
              <a:t>Click icon to add picture</a:t>
            </a:r>
            <a:endParaRPr lang="en-US" dirty="0"/>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2743200"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r>
              <a:rPr lang="en-US" dirty="0"/>
              <a:t>9/8/20XX</a:t>
            </a:r>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endParaRPr lang="en-US" dirty="0"/>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491266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Left Image">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AC10D125-AB73-D276-4947-94204736A30D}"/>
              </a:ext>
              <a:ext uri="{C183D7F6-B498-43B3-948B-1728B52AA6E4}">
                <adec:decorative xmlns:adec="http://schemas.microsoft.com/office/drawing/2017/decorative" val="1"/>
              </a:ext>
            </a:extLst>
          </p:cNvPr>
          <p:cNvGrpSpPr/>
          <p:nvPr userDrawn="1"/>
        </p:nvGrpSpPr>
        <p:grpSpPr>
          <a:xfrm>
            <a:off x="1" y="0"/>
            <a:ext cx="12191999" cy="6858000"/>
            <a:chOff x="1" y="0"/>
            <a:chExt cx="12191999" cy="6858000"/>
          </a:xfrm>
        </p:grpSpPr>
        <p:sp>
          <p:nvSpPr>
            <p:cNvPr id="4" name="Freeform 3">
              <a:extLst>
                <a:ext uri="{FF2B5EF4-FFF2-40B4-BE49-F238E27FC236}">
                  <a16:creationId xmlns:a16="http://schemas.microsoft.com/office/drawing/2014/main" id="{6A7F6A3F-E1DD-A246-9A6D-5F9B18BA2588}"/>
                </a:ext>
                <a:ext uri="{C183D7F6-B498-43B3-948B-1728B52AA6E4}">
                  <adec:decorative xmlns:adec="http://schemas.microsoft.com/office/drawing/2017/decorative" val="1"/>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 uri="{C183D7F6-B498-43B3-948B-1728B52AA6E4}">
                  <adec:decorative xmlns:adec="http://schemas.microsoft.com/office/drawing/2017/decorative" val="1"/>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6" name="Freeform 5">
              <a:extLst>
                <a:ext uri="{FF2B5EF4-FFF2-40B4-BE49-F238E27FC236}">
                  <a16:creationId xmlns:a16="http://schemas.microsoft.com/office/drawing/2014/main" id="{D11C9832-A021-954E-A34F-2988D1189AE9}"/>
                </a:ext>
                <a:ext uri="{C183D7F6-B498-43B3-948B-1728B52AA6E4}">
                  <adec:decorative xmlns:adec="http://schemas.microsoft.com/office/drawing/2017/decorative" val="1"/>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9" name="Group 8">
              <a:extLst>
                <a:ext uri="{FF2B5EF4-FFF2-40B4-BE49-F238E27FC236}">
                  <a16:creationId xmlns:a16="http://schemas.microsoft.com/office/drawing/2014/main" id="{9861BC34-DFBF-2D4F-B463-FCFBC08391FF}"/>
                </a:ext>
                <a:ext uri="{C183D7F6-B498-43B3-948B-1728B52AA6E4}">
                  <adec:decorative xmlns:adec="http://schemas.microsoft.com/office/drawing/2017/decorative" val="1"/>
                </a:ext>
              </a:extLst>
            </p:cNvPr>
            <p:cNvGrpSpPr/>
            <p:nvPr userDrawn="1"/>
          </p:nvGrpSpPr>
          <p:grpSpPr>
            <a:xfrm>
              <a:off x="8082092" y="5590903"/>
              <a:ext cx="1572380" cy="1267097"/>
              <a:chOff x="7413403" y="4976359"/>
              <a:chExt cx="2334986" cy="1881641"/>
            </a:xfrm>
          </p:grpSpPr>
          <p:sp>
            <p:nvSpPr>
              <p:cNvPr id="7" name="Freeform 6">
                <a:extLst>
                  <a:ext uri="{FF2B5EF4-FFF2-40B4-BE49-F238E27FC236}">
                    <a16:creationId xmlns:a16="http://schemas.microsoft.com/office/drawing/2014/main" id="{55C37C19-F268-4A43-A0D4-3B1B38D48952}"/>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8" name="Freeform 7">
                <a:extLst>
                  <a:ext uri="{FF2B5EF4-FFF2-40B4-BE49-F238E27FC236}">
                    <a16:creationId xmlns:a16="http://schemas.microsoft.com/office/drawing/2014/main" id="{E4F760E5-9D5D-E44F-AEBF-20CA8DE87D1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grpSp>
      <p:sp>
        <p:nvSpPr>
          <p:cNvPr id="2" name="Title 1">
            <a:extLst>
              <a:ext uri="{FF2B5EF4-FFF2-40B4-BE49-F238E27FC236}">
                <a16:creationId xmlns:a16="http://schemas.microsoft.com/office/drawing/2014/main" id="{3CD97974-B93C-4C96-B3F6-F69E3D6DE6CA}"/>
              </a:ext>
            </a:extLst>
          </p:cNvPr>
          <p:cNvSpPr>
            <a:spLocks noGrp="1"/>
          </p:cNvSpPr>
          <p:nvPr>
            <p:ph type="title" hasCustomPrompt="1"/>
          </p:nvPr>
        </p:nvSpPr>
        <p:spPr>
          <a:xfrm>
            <a:off x="5943600" y="457200"/>
            <a:ext cx="5120640" cy="3200400"/>
          </a:xfrm>
        </p:spPr>
        <p:txBody>
          <a:bodyPr anchor="b" anchorCtr="0">
            <a:noAutofit/>
          </a:bodyPr>
          <a:lstStyle>
            <a:lvl1pPr>
              <a:defRPr sz="6000" b="1">
                <a:latin typeface="+mj-lt"/>
              </a:defRPr>
            </a:lvl1pPr>
          </a:lstStyle>
          <a:p>
            <a:r>
              <a:rPr lang="en-US" dirty="0"/>
              <a:t>Click to add title</a:t>
            </a:r>
          </a:p>
        </p:txBody>
      </p:sp>
      <p:sp>
        <p:nvSpPr>
          <p:cNvPr id="3" name="Subtitle 2">
            <a:extLst>
              <a:ext uri="{FF2B5EF4-FFF2-40B4-BE49-F238E27FC236}">
                <a16:creationId xmlns:a16="http://schemas.microsoft.com/office/drawing/2014/main" id="{8763DBBF-E63D-81E5-E7CE-32F6F2C2F935}"/>
              </a:ext>
            </a:extLst>
          </p:cNvPr>
          <p:cNvSpPr>
            <a:spLocks noGrp="1"/>
          </p:cNvSpPr>
          <p:nvPr>
            <p:ph type="subTitle" idx="1" hasCustomPrompt="1"/>
          </p:nvPr>
        </p:nvSpPr>
        <p:spPr>
          <a:xfrm>
            <a:off x="5943598" y="3657600"/>
            <a:ext cx="5120640" cy="1828800"/>
          </a:xfrm>
        </p:spPr>
        <p:txBody>
          <a:bodyPr anchor="t" anchorCtr="0">
            <a:noAutofit/>
          </a:bodyPr>
          <a:lstStyle>
            <a:lvl1pPr marL="0" indent="0" algn="l">
              <a:buNone/>
              <a:defRPr sz="32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5" name="Picture Placeholder 14">
            <a:extLst>
              <a:ext uri="{FF2B5EF4-FFF2-40B4-BE49-F238E27FC236}">
                <a16:creationId xmlns:a16="http://schemas.microsoft.com/office/drawing/2014/main" id="{64033732-ADA1-C540-7276-3FF5CDEF2C5E}"/>
              </a:ext>
            </a:extLst>
          </p:cNvPr>
          <p:cNvSpPr>
            <a:spLocks noGrp="1"/>
          </p:cNvSpPr>
          <p:nvPr>
            <p:ph type="pic" sz="quarter" idx="10"/>
          </p:nvPr>
        </p:nvSpPr>
        <p:spPr>
          <a:xfrm>
            <a:off x="904238" y="1157224"/>
            <a:ext cx="4500562" cy="4521200"/>
          </a:xfrm>
          <a:prstGeom prst="ellipse">
            <a:avLst/>
          </a:prstGeom>
          <a:solidFill>
            <a:schemeClr val="accent2"/>
          </a:solidFill>
        </p:spPr>
        <p:txBody>
          <a:bodyPr/>
          <a:lstStyle>
            <a:lvl1pPr marL="0" indent="0" algn="ctr">
              <a:buNone/>
              <a:defRPr sz="2000"/>
            </a:lvl1pPr>
          </a:lstStyle>
          <a:p>
            <a:r>
              <a:rPr lang="en-US"/>
              <a:t>Click icon to add picture</a:t>
            </a:r>
            <a:endParaRPr lang="en-US" dirty="0"/>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2743200"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r>
              <a:rPr lang="en-US" dirty="0"/>
              <a:t>9/8/20XX</a:t>
            </a:r>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endParaRPr lang="en-US" dirty="0"/>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823856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2">
    <p:bg>
      <p:bgPr>
        <a:solidFill>
          <a:schemeClr val="accent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CEDB282-8288-C81F-52B5-048A3E80C931}"/>
              </a:ext>
              <a:ext uri="{C183D7F6-B498-43B3-948B-1728B52AA6E4}">
                <adec:decorative xmlns:adec="http://schemas.microsoft.com/office/drawing/2017/decorative" val="1"/>
              </a:ext>
            </a:extLst>
          </p:cNvPr>
          <p:cNvGrpSpPr/>
          <p:nvPr userDrawn="1"/>
        </p:nvGrpSpPr>
        <p:grpSpPr>
          <a:xfrm>
            <a:off x="0" y="-1"/>
            <a:ext cx="12208822" cy="6858003"/>
            <a:chOff x="0" y="-1"/>
            <a:chExt cx="12208822" cy="6858003"/>
          </a:xfrm>
        </p:grpSpPr>
        <p:sp>
          <p:nvSpPr>
            <p:cNvPr id="7" name="Rectangle 6">
              <a:extLst>
                <a:ext uri="{FF2B5EF4-FFF2-40B4-BE49-F238E27FC236}">
                  <a16:creationId xmlns:a16="http://schemas.microsoft.com/office/drawing/2014/main" id="{2A62587F-7496-384A-AF40-18FC8CF0709D}"/>
                </a:ext>
              </a:extLst>
            </p:cNvPr>
            <p:cNvSpPr/>
            <p:nvPr userDrawn="1"/>
          </p:nvSpPr>
          <p:spPr>
            <a:xfrm>
              <a:off x="0" y="2286002"/>
              <a:ext cx="12208822"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a:extLst>
                <a:ext uri="{FF2B5EF4-FFF2-40B4-BE49-F238E27FC236}">
                  <a16:creationId xmlns:a16="http://schemas.microsoft.com/office/drawing/2014/main" id="{84DB028B-A475-224B-B675-A15A56CAD0BF}"/>
                </a:ext>
              </a:extLst>
            </p:cNvPr>
            <p:cNvSpPr/>
            <p:nvPr userDrawn="1"/>
          </p:nvSpPr>
          <p:spPr>
            <a:xfrm flipH="1">
              <a:off x="8597718"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13">
              <a:extLst>
                <a:ext uri="{FF2B5EF4-FFF2-40B4-BE49-F238E27FC236}">
                  <a16:creationId xmlns:a16="http://schemas.microsoft.com/office/drawing/2014/main" id="{61C34955-105B-4D4D-B51D-754C5D38A85D}"/>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14">
              <a:extLst>
                <a:ext uri="{FF2B5EF4-FFF2-40B4-BE49-F238E27FC236}">
                  <a16:creationId xmlns:a16="http://schemas.microsoft.com/office/drawing/2014/main" id="{2734DEB1-EC02-2E42-9292-4ADD115060A5}"/>
                </a:ext>
              </a:extLst>
            </p:cNvPr>
            <p:cNvSpPr/>
            <p:nvPr userDrawn="1"/>
          </p:nvSpPr>
          <p:spPr>
            <a:xfrm rot="5400000" flipH="1" flipV="1">
              <a:off x="10344100" y="438098"/>
              <a:ext cx="2285999" cy="1409801"/>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3" name="Title 1">
            <a:extLst>
              <a:ext uri="{FF2B5EF4-FFF2-40B4-BE49-F238E27FC236}">
                <a16:creationId xmlns:a16="http://schemas.microsoft.com/office/drawing/2014/main" id="{5E932F0D-7FC3-634B-932C-3625C16C8DE2}"/>
              </a:ext>
            </a:extLst>
          </p:cNvPr>
          <p:cNvSpPr>
            <a:spLocks noGrp="1"/>
          </p:cNvSpPr>
          <p:nvPr>
            <p:ph type="title" hasCustomPrompt="1"/>
          </p:nvPr>
        </p:nvSpPr>
        <p:spPr>
          <a:xfrm>
            <a:off x="1167492" y="45085"/>
            <a:ext cx="9779183" cy="1600835"/>
          </a:xfrm>
        </p:spPr>
        <p:txBody>
          <a:bodyPr anchor="b">
            <a:noAutofit/>
          </a:bodyPr>
          <a:lstStyle>
            <a:lvl1pPr>
              <a:defRPr sz="4200" b="1">
                <a:latin typeface="+mj-lt"/>
              </a:defRPr>
            </a:lvl1pPr>
          </a:lstStyle>
          <a:p>
            <a:r>
              <a:rPr lang="en-US" dirty="0"/>
              <a:t>Click to add title</a:t>
            </a:r>
          </a:p>
        </p:txBody>
      </p:sp>
      <p:sp>
        <p:nvSpPr>
          <p:cNvPr id="3" name="Content Placeholder 2">
            <a:extLst>
              <a:ext uri="{FF2B5EF4-FFF2-40B4-BE49-F238E27FC236}">
                <a16:creationId xmlns:a16="http://schemas.microsoft.com/office/drawing/2014/main" id="{CA1EED44-783E-8705-4119-D7E9F7D4F2B4}"/>
              </a:ext>
            </a:extLst>
          </p:cNvPr>
          <p:cNvSpPr>
            <a:spLocks noGrp="1"/>
          </p:cNvSpPr>
          <p:nvPr>
            <p:ph idx="14" hasCustomPrompt="1"/>
          </p:nvPr>
        </p:nvSpPr>
        <p:spPr>
          <a:xfrm>
            <a:off x="1166087" y="2652713"/>
            <a:ext cx="9780587" cy="3436936"/>
          </a:xfrm>
        </p:spPr>
        <p:txBody>
          <a:bodyPr>
            <a:normAutofit/>
          </a:bodyPr>
          <a:lstStyle>
            <a:lvl1pPr marL="342900" indent="-283464">
              <a:spcBef>
                <a:spcPts val="1000"/>
              </a:spcBef>
              <a:buFont typeface="Arial" panose="020B0604020202020204" pitchFamily="34" charset="0"/>
              <a:buChar char="•"/>
              <a:defRPr sz="2000">
                <a:solidFill>
                  <a:schemeClr val="bg1"/>
                </a:solidFill>
                <a:latin typeface="+mn-lt"/>
              </a:defRPr>
            </a:lvl1pPr>
            <a:lvl2pPr marL="566928" indent="-283464">
              <a:spcBef>
                <a:spcPts val="1000"/>
              </a:spcBef>
              <a:buFont typeface="Arial" panose="020B0604020202020204" pitchFamily="34" charset="0"/>
              <a:buChar char="•"/>
              <a:defRPr sz="2000">
                <a:solidFill>
                  <a:schemeClr val="bg1"/>
                </a:solidFill>
                <a:latin typeface="+mn-lt"/>
              </a:defRPr>
            </a:lvl2pPr>
            <a:lvl3pPr marL="850392" indent="-283464">
              <a:spcBef>
                <a:spcPts val="1000"/>
              </a:spcBef>
              <a:buFont typeface="Arial" panose="020B0604020202020204" pitchFamily="34" charset="0"/>
              <a:buChar char="•"/>
              <a:defRPr sz="2000">
                <a:solidFill>
                  <a:schemeClr val="bg1"/>
                </a:solidFill>
                <a:latin typeface="+mn-lt"/>
              </a:defRPr>
            </a:lvl3pPr>
            <a:lvl4pPr marL="1097280" indent="-283464">
              <a:spcBef>
                <a:spcPts val="1000"/>
              </a:spcBef>
              <a:buFont typeface="Arial" panose="020B0604020202020204" pitchFamily="34" charset="0"/>
              <a:buChar char="•"/>
              <a:defRPr sz="2000">
                <a:solidFill>
                  <a:schemeClr val="bg1"/>
                </a:solidFill>
                <a:latin typeface="+mn-lt"/>
              </a:defRPr>
            </a:lvl4pPr>
            <a:lvl5pPr marL="1371600" indent="-283464">
              <a:spcBef>
                <a:spcPts val="1000"/>
              </a:spcBef>
              <a:buFont typeface="Arial" panose="020B0604020202020204" pitchFamily="34" charset="0"/>
              <a:buChar char="•"/>
              <a:defRPr sz="2000">
                <a:solidFill>
                  <a:schemeClr val="bg1"/>
                </a:solidFill>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E95D4F5-F69B-42F6-8A9D-330F696E144B}"/>
              </a:ext>
            </a:extLst>
          </p:cNvPr>
          <p:cNvSpPr>
            <a:spLocks noGrp="1"/>
          </p:cNvSpPr>
          <p:nvPr>
            <p:ph type="dt" sz="half" idx="10"/>
          </p:nvPr>
        </p:nvSpPr>
        <p:spPr/>
        <p:txBody>
          <a:bodyPr>
            <a:noAutofit/>
          </a:bodyPr>
          <a:lstStyle>
            <a:lvl1pPr>
              <a:defRPr>
                <a:solidFill>
                  <a:schemeClr val="accent2"/>
                </a:solidFill>
                <a:latin typeface="+mn-lt"/>
              </a:defRPr>
            </a:lvl1pPr>
          </a:lstStyle>
          <a:p>
            <a:r>
              <a:rPr lang="en-US" dirty="0"/>
              <a:t>9/8/20XX</a:t>
            </a:r>
          </a:p>
        </p:txBody>
      </p:sp>
      <p:sp>
        <p:nvSpPr>
          <p:cNvPr id="5" name="Footer Placeholder 4">
            <a:extLst>
              <a:ext uri="{FF2B5EF4-FFF2-40B4-BE49-F238E27FC236}">
                <a16:creationId xmlns:a16="http://schemas.microsoft.com/office/drawing/2014/main" id="{FA79A23A-2238-4904-8692-9F2DAE8B8FC9}"/>
              </a:ext>
            </a:extLst>
          </p:cNvPr>
          <p:cNvSpPr>
            <a:spLocks noGrp="1"/>
          </p:cNvSpPr>
          <p:nvPr>
            <p:ph type="ftr" sz="quarter" idx="11"/>
          </p:nvPr>
        </p:nvSpPr>
        <p:spPr/>
        <p:txBody>
          <a:bodyPr>
            <a:noAutofit/>
          </a:bodyPr>
          <a:lstStyle>
            <a:lvl1pPr>
              <a:defRPr>
                <a:solidFill>
                  <a:schemeClr val="accent2"/>
                </a:solidFill>
                <a:latin typeface="+mn-lt"/>
              </a:defRPr>
            </a:lvl1pPr>
          </a:lstStyle>
          <a:p>
            <a:endParaRPr lang="en-US" dirty="0"/>
          </a:p>
        </p:txBody>
      </p:sp>
      <p:sp>
        <p:nvSpPr>
          <p:cNvPr id="6" name="Slide Number Placeholder 5">
            <a:extLst>
              <a:ext uri="{FF2B5EF4-FFF2-40B4-BE49-F238E27FC236}">
                <a16:creationId xmlns:a16="http://schemas.microsoft.com/office/drawing/2014/main" id="{DB69FC35-DDC8-45FB-8ACB-21C15F57C1F1}"/>
              </a:ext>
            </a:extLst>
          </p:cNvPr>
          <p:cNvSpPr>
            <a:spLocks noGrp="1"/>
          </p:cNvSpPr>
          <p:nvPr>
            <p:ph type="sldNum" sz="quarter" idx="12"/>
          </p:nvPr>
        </p:nvSpPr>
        <p:spPr>
          <a:xfrm>
            <a:off x="10206318" y="6356350"/>
            <a:ext cx="1604682" cy="365125"/>
          </a:xfrm>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883176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Section title">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5FBCE6F-2AA9-31FE-8148-33B480735599}"/>
              </a:ext>
              <a:ext uri="{C183D7F6-B498-43B3-948B-1728B52AA6E4}">
                <adec:decorative xmlns:adec="http://schemas.microsoft.com/office/drawing/2017/decorative" val="1"/>
              </a:ext>
            </a:extLst>
          </p:cNvPr>
          <p:cNvGrpSpPr/>
          <p:nvPr userDrawn="1"/>
        </p:nvGrpSpPr>
        <p:grpSpPr>
          <a:xfrm>
            <a:off x="0" y="0"/>
            <a:ext cx="12192000" cy="6858000"/>
            <a:chOff x="0" y="0"/>
            <a:chExt cx="12192000" cy="6858000"/>
          </a:xfrm>
        </p:grpSpPr>
        <p:sp>
          <p:nvSpPr>
            <p:cNvPr id="23" name="Freeform 22">
              <a:extLst>
                <a:ext uri="{FF2B5EF4-FFF2-40B4-BE49-F238E27FC236}">
                  <a16:creationId xmlns:a16="http://schemas.microsoft.com/office/drawing/2014/main" id="{067EACEC-C2DD-EA42-8504-176673AD1F20}"/>
                </a:ext>
              </a:extLst>
            </p:cNvPr>
            <p:cNvSpPr/>
            <p:nvPr userDrawn="1"/>
          </p:nvSpPr>
          <p:spPr>
            <a:xfrm>
              <a:off x="0" y="0"/>
              <a:ext cx="8025490" cy="6858000"/>
            </a:xfrm>
            <a:custGeom>
              <a:avLst/>
              <a:gdLst>
                <a:gd name="connsiteX0" fmla="*/ 0 w 8025490"/>
                <a:gd name="connsiteY0" fmla="*/ 0 h 6858000"/>
                <a:gd name="connsiteX1" fmla="*/ 4596490 w 8025490"/>
                <a:gd name="connsiteY1" fmla="*/ 0 h 6858000"/>
                <a:gd name="connsiteX2" fmla="*/ 8025490 w 8025490"/>
                <a:gd name="connsiteY2" fmla="*/ 3429000 h 6858000"/>
                <a:gd name="connsiteX3" fmla="*/ 4596490 w 8025490"/>
                <a:gd name="connsiteY3" fmla="*/ 6858000 h 6858000"/>
                <a:gd name="connsiteX4" fmla="*/ 0 w 802549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490" h="6858000">
                  <a:moveTo>
                    <a:pt x="0" y="0"/>
                  </a:moveTo>
                  <a:lnTo>
                    <a:pt x="4596490" y="0"/>
                  </a:lnTo>
                  <a:cubicBezTo>
                    <a:pt x="6490274" y="0"/>
                    <a:pt x="8025490" y="1535216"/>
                    <a:pt x="8025490" y="3429000"/>
                  </a:cubicBezTo>
                  <a:cubicBezTo>
                    <a:pt x="8025490" y="5322784"/>
                    <a:pt x="6490274" y="6858000"/>
                    <a:pt x="4596490" y="6858000"/>
                  </a:cubicBez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6" name="Group 5">
              <a:extLst>
                <a:ext uri="{FF2B5EF4-FFF2-40B4-BE49-F238E27FC236}">
                  <a16:creationId xmlns:a16="http://schemas.microsoft.com/office/drawing/2014/main" id="{89843C7E-5704-7A46-8974-F3BFA42E7310}"/>
                </a:ext>
              </a:extLst>
            </p:cNvPr>
            <p:cNvGrpSpPr/>
            <p:nvPr userDrawn="1"/>
          </p:nvGrpSpPr>
          <p:grpSpPr>
            <a:xfrm rot="16200000">
              <a:off x="8286528" y="2207195"/>
              <a:ext cx="3032351" cy="2443610"/>
              <a:chOff x="9857014" y="13834"/>
              <a:chExt cx="2334986" cy="1881641"/>
            </a:xfrm>
          </p:grpSpPr>
          <p:sp>
            <p:nvSpPr>
              <p:cNvPr id="15" name="Freeform 14">
                <a:extLst>
                  <a:ext uri="{FF2B5EF4-FFF2-40B4-BE49-F238E27FC236}">
                    <a16:creationId xmlns:a16="http://schemas.microsoft.com/office/drawing/2014/main" id="{EFBF1E52-11FA-DC48-B7AD-75734232FFE8}"/>
                  </a:ext>
                </a:extLst>
              </p:cNvPr>
              <p:cNvSpPr/>
              <p:nvPr userDrawn="1"/>
            </p:nvSpPr>
            <p:spPr>
              <a:xfrm rot="5400000" flipH="1" flipV="1">
                <a:off x="10667433"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15">
                <a:extLst>
                  <a:ext uri="{FF2B5EF4-FFF2-40B4-BE49-F238E27FC236}">
                    <a16:creationId xmlns:a16="http://schemas.microsoft.com/office/drawing/2014/main" id="{4850B620-49F5-3748-84AF-682555D52792}"/>
                  </a:ext>
                </a:extLst>
              </p:cNvPr>
              <p:cNvSpPr/>
              <p:nvPr userDrawn="1"/>
            </p:nvSpPr>
            <p:spPr>
              <a:xfrm rot="16200000" flipV="1">
                <a:off x="9499940"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7" name="Freeform 16">
              <a:extLst>
                <a:ext uri="{FF2B5EF4-FFF2-40B4-BE49-F238E27FC236}">
                  <a16:creationId xmlns:a16="http://schemas.microsoft.com/office/drawing/2014/main" id="{0B179973-08D2-EF40-B516-35E75E906394}"/>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17">
              <a:extLst>
                <a:ext uri="{FF2B5EF4-FFF2-40B4-BE49-F238E27FC236}">
                  <a16:creationId xmlns:a16="http://schemas.microsoft.com/office/drawing/2014/main" id="{6C811FF3-E48A-194D-8022-65F8C3A17449}"/>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494248F2-5264-4601-AA0B-6C092F77F2DD}"/>
              </a:ext>
            </a:extLst>
          </p:cNvPr>
          <p:cNvSpPr>
            <a:spLocks noGrp="1"/>
          </p:cNvSpPr>
          <p:nvPr>
            <p:ph type="ctrTitle" hasCustomPrompt="1"/>
          </p:nvPr>
        </p:nvSpPr>
        <p:spPr>
          <a:xfrm>
            <a:off x="1167494" y="177553"/>
            <a:ext cx="6245912" cy="3269447"/>
          </a:xfrm>
        </p:spPr>
        <p:txBody>
          <a:bodyPr bIns="0" anchor="b">
            <a:noAutofit/>
          </a:bodyPr>
          <a:lstStyle>
            <a:lvl1pPr algn="l">
              <a:defRPr sz="6000" b="1">
                <a:solidFill>
                  <a:schemeClr val="bg1"/>
                </a:solidFill>
                <a:latin typeface="+mj-lt"/>
              </a:defRPr>
            </a:lvl1pPr>
          </a:lstStyle>
          <a:p>
            <a:r>
              <a:rPr lang="en-US" dirty="0"/>
              <a:t>Click to add title</a:t>
            </a:r>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hasCustomPrompt="1"/>
          </p:nvPr>
        </p:nvSpPr>
        <p:spPr>
          <a:xfrm>
            <a:off x="1167494" y="3492896"/>
            <a:ext cx="6245912" cy="912850"/>
          </a:xfrm>
        </p:spPr>
        <p:txBody>
          <a:bodyPr anchor="ctr" anchorCtr="0">
            <a:noAutofit/>
          </a:bodyPr>
          <a:lstStyle>
            <a:lvl1pPr marL="0" indent="0" algn="l">
              <a:buNone/>
              <a:defRPr sz="32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986529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 Content">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4DB56B5-5DD7-95E3-52B2-EDC4B3F13058}"/>
              </a:ext>
              <a:ext uri="{C183D7F6-B498-43B3-948B-1728B52AA6E4}">
                <adec:decorative xmlns:adec="http://schemas.microsoft.com/office/drawing/2017/decorative" val="1"/>
              </a:ext>
            </a:extLst>
          </p:cNvPr>
          <p:cNvGrpSpPr/>
          <p:nvPr userDrawn="1"/>
        </p:nvGrpSpPr>
        <p:grpSpPr>
          <a:xfrm>
            <a:off x="1" y="0"/>
            <a:ext cx="12191999" cy="6858000"/>
            <a:chOff x="1" y="0"/>
            <a:chExt cx="12191999" cy="6858000"/>
          </a:xfrm>
        </p:grpSpPr>
        <p:sp>
          <p:nvSpPr>
            <p:cNvPr id="4" name="Freeform 3">
              <a:extLst>
                <a:ext uri="{FF2B5EF4-FFF2-40B4-BE49-F238E27FC236}">
                  <a16:creationId xmlns:a16="http://schemas.microsoft.com/office/drawing/2014/main" id="{6A7F6A3F-E1DD-A246-9A6D-5F9B18BA2588}"/>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D11C9832-A021-954E-A34F-2988D1189AE9}"/>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9" name="Group 8">
              <a:extLst>
                <a:ext uri="{FF2B5EF4-FFF2-40B4-BE49-F238E27FC236}">
                  <a16:creationId xmlns:a16="http://schemas.microsoft.com/office/drawing/2014/main" id="{9861BC34-DFBF-2D4F-B463-FCFBC08391FF}"/>
                </a:ext>
              </a:extLst>
            </p:cNvPr>
            <p:cNvGrpSpPr/>
            <p:nvPr userDrawn="1"/>
          </p:nvGrpSpPr>
          <p:grpSpPr>
            <a:xfrm>
              <a:off x="8082092" y="5590903"/>
              <a:ext cx="1572380" cy="1267097"/>
              <a:chOff x="7413403" y="4976359"/>
              <a:chExt cx="2334986" cy="1881641"/>
            </a:xfrm>
          </p:grpSpPr>
          <p:sp>
            <p:nvSpPr>
              <p:cNvPr id="7" name="Freeform 6">
                <a:extLst>
                  <a:ext uri="{FF2B5EF4-FFF2-40B4-BE49-F238E27FC236}">
                    <a16:creationId xmlns:a16="http://schemas.microsoft.com/office/drawing/2014/main" id="{55C37C19-F268-4A43-A0D4-3B1B38D48952}"/>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8" name="Freeform 7">
                <a:extLst>
                  <a:ext uri="{FF2B5EF4-FFF2-40B4-BE49-F238E27FC236}">
                    <a16:creationId xmlns:a16="http://schemas.microsoft.com/office/drawing/2014/main" id="{E4F760E5-9D5D-E44F-AEBF-20CA8DE87D1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grpSp>
      <p:sp>
        <p:nvSpPr>
          <p:cNvPr id="2" name="Title 1">
            <a:extLst>
              <a:ext uri="{FF2B5EF4-FFF2-40B4-BE49-F238E27FC236}">
                <a16:creationId xmlns:a16="http://schemas.microsoft.com/office/drawing/2014/main" id="{3CD97974-B93C-4C96-B3F6-F69E3D6DE6CA}"/>
              </a:ext>
            </a:extLst>
          </p:cNvPr>
          <p:cNvSpPr>
            <a:spLocks noGrp="1"/>
          </p:cNvSpPr>
          <p:nvPr>
            <p:ph type="title" hasCustomPrompt="1"/>
          </p:nvPr>
        </p:nvSpPr>
        <p:spPr>
          <a:xfrm>
            <a:off x="1167492" y="136526"/>
            <a:ext cx="9601200" cy="1653371"/>
          </a:xfrm>
        </p:spPr>
        <p:txBody>
          <a:bodyPr anchor="b">
            <a:noAutofit/>
          </a:bodyPr>
          <a:lstStyle>
            <a:lvl1pPr>
              <a:defRPr sz="4200" b="1">
                <a:latin typeface="+mj-lt"/>
              </a:defRPr>
            </a:lvl1pPr>
          </a:lstStyle>
          <a:p>
            <a:r>
              <a:rPr lang="en-US" dirty="0"/>
              <a:t>Click to add title</a:t>
            </a:r>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hasCustomPrompt="1"/>
          </p:nvPr>
        </p:nvSpPr>
        <p:spPr>
          <a:xfrm>
            <a:off x="1167493" y="2023984"/>
            <a:ext cx="4663440" cy="3332832"/>
          </a:xfrm>
        </p:spPr>
        <p:txBody>
          <a:bodyPr>
            <a:normAutofit/>
          </a:bodyPr>
          <a:lstStyle>
            <a:lvl1pPr marL="0" indent="0">
              <a:spcBef>
                <a:spcPts val="1000"/>
              </a:spcBef>
              <a:buFont typeface="Arial" panose="020B0604020202020204" pitchFamily="34" charset="0"/>
              <a:buNone/>
              <a:defRPr sz="2000">
                <a:latin typeface="+mn-lt"/>
              </a:defRPr>
            </a:lvl1pPr>
            <a:lvl2pPr marL="283464" indent="-283464">
              <a:spcBef>
                <a:spcPts val="1000"/>
              </a:spcBef>
              <a:buFont typeface="Arial" panose="020B0604020202020204" pitchFamily="34" charset="0"/>
              <a:buChar char="•"/>
              <a:defRPr sz="2000">
                <a:latin typeface="+mn-lt"/>
              </a:defRPr>
            </a:lvl2pPr>
            <a:lvl3pPr marL="566928" indent="-283464">
              <a:spcBef>
                <a:spcPts val="1000"/>
              </a:spcBef>
              <a:buFont typeface="Arial" panose="020B0604020202020204" pitchFamily="34" charset="0"/>
              <a:buChar char="•"/>
              <a:defRPr sz="2000">
                <a:latin typeface="+mn-lt"/>
              </a:defRPr>
            </a:lvl3pPr>
            <a:lvl4pPr marL="850392" indent="-283464">
              <a:spcBef>
                <a:spcPts val="1000"/>
              </a:spcBef>
              <a:buFont typeface="Arial" panose="020B0604020202020204" pitchFamily="34" charset="0"/>
              <a:buChar char="•"/>
              <a:defRPr sz="2000">
                <a:latin typeface="+mn-lt"/>
              </a:defRPr>
            </a:lvl4pPr>
            <a:lvl5pPr marL="1133856" indent="-283464">
              <a:spcBef>
                <a:spcPts val="1000"/>
              </a:spcBef>
              <a:buFont typeface="Arial" panose="020B0604020202020204" pitchFamily="34" charset="0"/>
              <a:buChar char="•"/>
              <a:defRPr sz="20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a:extLst>
              <a:ext uri="{FF2B5EF4-FFF2-40B4-BE49-F238E27FC236}">
                <a16:creationId xmlns:a16="http://schemas.microsoft.com/office/drawing/2014/main" id="{94CA559C-3355-DE44-ACF9-BDB6083C4225}"/>
              </a:ext>
            </a:extLst>
          </p:cNvPr>
          <p:cNvSpPr>
            <a:spLocks noGrp="1"/>
          </p:cNvSpPr>
          <p:nvPr>
            <p:ph idx="10" hasCustomPrompt="1"/>
          </p:nvPr>
        </p:nvSpPr>
        <p:spPr>
          <a:xfrm>
            <a:off x="6283235" y="2023984"/>
            <a:ext cx="4663440" cy="3332832"/>
          </a:xfrm>
        </p:spPr>
        <p:txBody>
          <a:bodyPr>
            <a:normAutofit/>
          </a:bodyPr>
          <a:lstStyle>
            <a:lvl1pPr marL="0" indent="0">
              <a:spcBef>
                <a:spcPts val="1000"/>
              </a:spcBef>
              <a:buFont typeface="Arial" panose="020B0604020202020204" pitchFamily="34" charset="0"/>
              <a:buNone/>
              <a:defRPr sz="2000">
                <a:latin typeface="+mn-lt"/>
              </a:defRPr>
            </a:lvl1pPr>
            <a:lvl2pPr marL="283464" indent="-283464">
              <a:spcBef>
                <a:spcPts val="1000"/>
              </a:spcBef>
              <a:buFont typeface="Arial" panose="020B0604020202020204" pitchFamily="34" charset="0"/>
              <a:buChar char="•"/>
              <a:defRPr sz="2000">
                <a:latin typeface="+mn-lt"/>
              </a:defRPr>
            </a:lvl2pPr>
            <a:lvl3pPr marL="566928" indent="-283464">
              <a:spcBef>
                <a:spcPts val="1000"/>
              </a:spcBef>
              <a:buFont typeface="Arial" panose="020B0604020202020204" pitchFamily="34" charset="0"/>
              <a:buChar char="•"/>
              <a:defRPr sz="2000">
                <a:latin typeface="+mn-lt"/>
              </a:defRPr>
            </a:lvl3pPr>
            <a:lvl4pPr marL="850392" indent="-283464">
              <a:spcBef>
                <a:spcPts val="1000"/>
              </a:spcBef>
              <a:buFont typeface="Arial" panose="020B0604020202020204" pitchFamily="34" charset="0"/>
              <a:buChar char="•"/>
              <a:defRPr sz="2000">
                <a:latin typeface="+mn-lt"/>
              </a:defRPr>
            </a:lvl4pPr>
            <a:lvl5pPr marL="1133856" indent="-283464">
              <a:spcBef>
                <a:spcPts val="1000"/>
              </a:spcBef>
              <a:buFont typeface="Arial" panose="020B0604020202020204" pitchFamily="34" charset="0"/>
              <a:buChar char="•"/>
              <a:defRPr sz="20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2743200"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r>
              <a:rPr lang="en-US" dirty="0"/>
              <a:t>9/8/20XX</a:t>
            </a:r>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endParaRPr lang="en-US" dirty="0"/>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767843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accent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A0E8D4A-B13C-C7EE-5E27-278124A1276E}"/>
              </a:ext>
              <a:ext uri="{C183D7F6-B498-43B3-948B-1728B52AA6E4}">
                <adec:decorative xmlns:adec="http://schemas.microsoft.com/office/drawing/2017/decorative" val="1"/>
              </a:ext>
            </a:extLst>
          </p:cNvPr>
          <p:cNvGrpSpPr/>
          <p:nvPr userDrawn="1"/>
        </p:nvGrpSpPr>
        <p:grpSpPr>
          <a:xfrm>
            <a:off x="1" y="1"/>
            <a:ext cx="12191999" cy="6857999"/>
            <a:chOff x="1" y="1"/>
            <a:chExt cx="12191999" cy="6857999"/>
          </a:xfrm>
        </p:grpSpPr>
        <p:sp>
          <p:nvSpPr>
            <p:cNvPr id="4" name="Freeform 3">
              <a:extLst>
                <a:ext uri="{FF2B5EF4-FFF2-40B4-BE49-F238E27FC236}">
                  <a16:creationId xmlns:a16="http://schemas.microsoft.com/office/drawing/2014/main" id="{6A7F6A3F-E1DD-A246-9A6D-5F9B18BA2588}"/>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Lst>
            </p:cNvPr>
            <p:cNvSpPr/>
            <p:nvPr userDrawn="1"/>
          </p:nvSpPr>
          <p:spPr>
            <a:xfrm rot="5400000" flipH="1">
              <a:off x="1"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3CD97974-B93C-4C96-B3F6-F69E3D6DE6CA}"/>
              </a:ext>
            </a:extLst>
          </p:cNvPr>
          <p:cNvSpPr>
            <a:spLocks noGrp="1"/>
          </p:cNvSpPr>
          <p:nvPr>
            <p:ph type="title" hasCustomPrompt="1"/>
          </p:nvPr>
        </p:nvSpPr>
        <p:spPr>
          <a:xfrm>
            <a:off x="1167492" y="69008"/>
            <a:ext cx="9779183" cy="1706563"/>
          </a:xfrm>
        </p:spPr>
        <p:txBody>
          <a:bodyPr anchor="b">
            <a:noAutofit/>
          </a:bodyPr>
          <a:lstStyle>
            <a:lvl1pPr>
              <a:defRPr sz="4200" b="1">
                <a:solidFill>
                  <a:schemeClr val="bg1"/>
                </a:solidFill>
                <a:latin typeface="+mj-lt"/>
              </a:defRPr>
            </a:lvl1pPr>
          </a:lstStyle>
          <a:p>
            <a:r>
              <a:rPr lang="en-US" dirty="0"/>
              <a:t>Click to add title</a:t>
            </a:r>
          </a:p>
        </p:txBody>
      </p:sp>
      <p:sp>
        <p:nvSpPr>
          <p:cNvPr id="14" name="Content Placeholder 2">
            <a:extLst>
              <a:ext uri="{FF2B5EF4-FFF2-40B4-BE49-F238E27FC236}">
                <a16:creationId xmlns:a16="http://schemas.microsoft.com/office/drawing/2014/main" id="{926B296A-EB6A-9BE9-E813-B15C46524F4D}"/>
              </a:ext>
            </a:extLst>
          </p:cNvPr>
          <p:cNvSpPr>
            <a:spLocks noGrp="1"/>
          </p:cNvSpPr>
          <p:nvPr>
            <p:ph idx="12" hasCustomPrompt="1"/>
          </p:nvPr>
        </p:nvSpPr>
        <p:spPr>
          <a:xfrm>
            <a:off x="1167493" y="2023984"/>
            <a:ext cx="4663440" cy="3332832"/>
          </a:xfrm>
        </p:spPr>
        <p:txBody>
          <a:bodyPr>
            <a:normAutofit/>
          </a:bodyPr>
          <a:lstStyle>
            <a:lvl1pPr marL="530352" indent="-530352">
              <a:spcBef>
                <a:spcPts val="1000"/>
              </a:spcBef>
              <a:buFont typeface="+mj-lt"/>
              <a:buAutoNum type="arabicPeriod"/>
              <a:defRPr sz="2000">
                <a:solidFill>
                  <a:schemeClr val="bg1"/>
                </a:solidFill>
                <a:latin typeface="+mn-lt"/>
              </a:defRPr>
            </a:lvl1pPr>
            <a:lvl2pPr marL="1097280" indent="-530352">
              <a:spcBef>
                <a:spcPts val="1000"/>
              </a:spcBef>
              <a:buFont typeface="+mj-lt"/>
              <a:buAutoNum type="alphaLcPeriod"/>
              <a:defRPr sz="2000">
                <a:solidFill>
                  <a:schemeClr val="bg1"/>
                </a:solidFill>
                <a:latin typeface="+mn-lt"/>
              </a:defRPr>
            </a:lvl2pPr>
            <a:lvl3pPr marL="1645920" indent="-530352">
              <a:spcBef>
                <a:spcPts val="1000"/>
              </a:spcBef>
              <a:buFont typeface="+mj-lt"/>
              <a:buAutoNum type="arabicParenR"/>
              <a:defRPr sz="2000">
                <a:solidFill>
                  <a:schemeClr val="bg1"/>
                </a:solidFill>
                <a:latin typeface="+mn-lt"/>
              </a:defRPr>
            </a:lvl3pPr>
            <a:lvl4pPr marL="1920240" indent="-530352">
              <a:spcBef>
                <a:spcPts val="1000"/>
              </a:spcBef>
              <a:buFont typeface="+mj-lt"/>
              <a:buAutoNum type="alphaLcParenR"/>
              <a:defRPr sz="2000">
                <a:solidFill>
                  <a:schemeClr val="bg1"/>
                </a:solidFill>
                <a:latin typeface="+mn-lt"/>
              </a:defRPr>
            </a:lvl4pPr>
            <a:lvl5pPr marL="2560320" indent="-514350">
              <a:spcBef>
                <a:spcPts val="1000"/>
              </a:spcBef>
              <a:buFont typeface="+mj-lt"/>
              <a:buAutoNum type="romanLcPeriod"/>
              <a:defRPr sz="2000">
                <a:solidFill>
                  <a:schemeClr val="bg1"/>
                </a:solidFill>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9435B7D5-E7F8-1267-8942-3C97BE836B98}"/>
              </a:ext>
            </a:extLst>
          </p:cNvPr>
          <p:cNvSpPr>
            <a:spLocks noGrp="1"/>
          </p:cNvSpPr>
          <p:nvPr>
            <p:ph idx="11" hasCustomPrompt="1"/>
          </p:nvPr>
        </p:nvSpPr>
        <p:spPr>
          <a:xfrm>
            <a:off x="6283235" y="2023984"/>
            <a:ext cx="4663440" cy="3332832"/>
          </a:xfrm>
        </p:spPr>
        <p:txBody>
          <a:bodyPr>
            <a:normAutofit/>
          </a:bodyPr>
          <a:lstStyle>
            <a:lvl1pPr marL="0" indent="0">
              <a:spcBef>
                <a:spcPts val="1000"/>
              </a:spcBef>
              <a:buFont typeface="Arial" panose="020B0604020202020204" pitchFamily="34" charset="0"/>
              <a:buNone/>
              <a:defRPr sz="2000">
                <a:solidFill>
                  <a:schemeClr val="bg1"/>
                </a:solidFill>
                <a:latin typeface="+mn-lt"/>
              </a:defRPr>
            </a:lvl1pPr>
            <a:lvl2pPr marL="283464" indent="-283464">
              <a:spcBef>
                <a:spcPts val="1000"/>
              </a:spcBef>
              <a:buFont typeface="Arial" panose="020B0604020202020204" pitchFamily="34" charset="0"/>
              <a:buChar char="•"/>
              <a:defRPr sz="2000">
                <a:solidFill>
                  <a:schemeClr val="bg1"/>
                </a:solidFill>
                <a:latin typeface="+mn-lt"/>
              </a:defRPr>
            </a:lvl2pPr>
            <a:lvl3pPr marL="566928" indent="-283464">
              <a:spcBef>
                <a:spcPts val="1000"/>
              </a:spcBef>
              <a:buFont typeface="Arial" panose="020B0604020202020204" pitchFamily="34" charset="0"/>
              <a:buChar char="•"/>
              <a:defRPr sz="2000">
                <a:solidFill>
                  <a:schemeClr val="bg1"/>
                </a:solidFill>
                <a:latin typeface="+mn-lt"/>
              </a:defRPr>
            </a:lvl3pPr>
            <a:lvl4pPr marL="850392" indent="-283464">
              <a:spcBef>
                <a:spcPts val="1000"/>
              </a:spcBef>
              <a:buFont typeface="Arial" panose="020B0604020202020204" pitchFamily="34" charset="0"/>
              <a:buChar char="•"/>
              <a:defRPr sz="2000">
                <a:solidFill>
                  <a:schemeClr val="bg1"/>
                </a:solidFill>
                <a:latin typeface="+mn-lt"/>
              </a:defRPr>
            </a:lvl4pPr>
            <a:lvl5pPr marL="1133856" indent="-283464">
              <a:spcBef>
                <a:spcPts val="1000"/>
              </a:spcBef>
              <a:buFont typeface="Arial" panose="020B0604020202020204" pitchFamily="34" charset="0"/>
              <a:buChar char="•"/>
              <a:defRPr sz="2000">
                <a:solidFill>
                  <a:schemeClr val="bg1"/>
                </a:solidFill>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1701018"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r>
              <a:rPr lang="en-US" dirty="0"/>
              <a:t>9/8/20XX</a:t>
            </a:r>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2"/>
                </a:solidFill>
                <a:latin typeface="+mn-lt"/>
              </a:defRPr>
            </a:lvl1pPr>
          </a:lstStyle>
          <a:p>
            <a:endParaRPr lang="en-US" dirty="0"/>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4020426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Content and Image 2">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9F46B00-4AE8-52A2-6926-FC2F5DD1FAD4}"/>
              </a:ext>
              <a:ext uri="{C183D7F6-B498-43B3-948B-1728B52AA6E4}">
                <adec:decorative xmlns:adec="http://schemas.microsoft.com/office/drawing/2017/decorative" val="1"/>
              </a:ext>
            </a:extLst>
          </p:cNvPr>
          <p:cNvGrpSpPr/>
          <p:nvPr userDrawn="1"/>
        </p:nvGrpSpPr>
        <p:grpSpPr>
          <a:xfrm>
            <a:off x="-2364" y="0"/>
            <a:ext cx="12194364" cy="6858000"/>
            <a:chOff x="-2364" y="0"/>
            <a:chExt cx="12194364" cy="6858000"/>
          </a:xfrm>
        </p:grpSpPr>
        <p:sp>
          <p:nvSpPr>
            <p:cNvPr id="4" name="Freeform 3">
              <a:extLst>
                <a:ext uri="{FF2B5EF4-FFF2-40B4-BE49-F238E27FC236}">
                  <a16:creationId xmlns:a16="http://schemas.microsoft.com/office/drawing/2014/main" id="{6A7F6A3F-E1DD-A246-9A6D-5F9B18BA2588}"/>
                </a:ext>
              </a:extLst>
            </p:cNvPr>
            <p:cNvSpPr/>
            <p:nvPr userDrawn="1"/>
          </p:nvSpPr>
          <p:spPr>
            <a:xfrm rot="5400000">
              <a:off x="8580896" y="0"/>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Lst>
            </p:cNvPr>
            <p:cNvSpPr/>
            <p:nvPr userDrawn="1"/>
          </p:nvSpPr>
          <p:spPr>
            <a:xfrm>
              <a:off x="-2364"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nvGrpSpPr>
            <p:cNvPr id="9" name="Group 8">
              <a:extLst>
                <a:ext uri="{FF2B5EF4-FFF2-40B4-BE49-F238E27FC236}">
                  <a16:creationId xmlns:a16="http://schemas.microsoft.com/office/drawing/2014/main" id="{9861BC34-DFBF-2D4F-B463-FCFBC08391FF}"/>
                </a:ext>
              </a:extLst>
            </p:cNvPr>
            <p:cNvGrpSpPr/>
            <p:nvPr userDrawn="1"/>
          </p:nvGrpSpPr>
          <p:grpSpPr>
            <a:xfrm>
              <a:off x="2587417" y="5590903"/>
              <a:ext cx="1572380" cy="1267097"/>
              <a:chOff x="7413403" y="4976359"/>
              <a:chExt cx="2334986" cy="1881641"/>
            </a:xfrm>
          </p:grpSpPr>
          <p:sp>
            <p:nvSpPr>
              <p:cNvPr id="7" name="Freeform 6">
                <a:extLst>
                  <a:ext uri="{FF2B5EF4-FFF2-40B4-BE49-F238E27FC236}">
                    <a16:creationId xmlns:a16="http://schemas.microsoft.com/office/drawing/2014/main" id="{55C37C19-F268-4A43-A0D4-3B1B38D48952}"/>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8" name="Freeform 7">
                <a:extLst>
                  <a:ext uri="{FF2B5EF4-FFF2-40B4-BE49-F238E27FC236}">
                    <a16:creationId xmlns:a16="http://schemas.microsoft.com/office/drawing/2014/main" id="{E4F760E5-9D5D-E44F-AEBF-20CA8DE87D1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grpSp>
      <p:sp>
        <p:nvSpPr>
          <p:cNvPr id="2" name="Title 1">
            <a:extLst>
              <a:ext uri="{FF2B5EF4-FFF2-40B4-BE49-F238E27FC236}">
                <a16:creationId xmlns:a16="http://schemas.microsoft.com/office/drawing/2014/main" id="{3CD97974-B93C-4C96-B3F6-F69E3D6DE6CA}"/>
              </a:ext>
            </a:extLst>
          </p:cNvPr>
          <p:cNvSpPr>
            <a:spLocks noGrp="1"/>
          </p:cNvSpPr>
          <p:nvPr>
            <p:ph type="title" hasCustomPrompt="1"/>
          </p:nvPr>
        </p:nvSpPr>
        <p:spPr>
          <a:xfrm>
            <a:off x="5549489" y="457199"/>
            <a:ext cx="5943599" cy="1920240"/>
          </a:xfrm>
        </p:spPr>
        <p:txBody>
          <a:bodyPr anchor="b">
            <a:noAutofit/>
          </a:bodyPr>
          <a:lstStyle>
            <a:lvl1pPr>
              <a:defRPr sz="4200" b="1">
                <a:latin typeface="+mj-lt"/>
              </a:defRPr>
            </a:lvl1pPr>
          </a:lstStyle>
          <a:p>
            <a:r>
              <a:rPr lang="en-US" dirty="0"/>
              <a:t>Click to add title</a:t>
            </a:r>
          </a:p>
        </p:txBody>
      </p:sp>
      <p:sp>
        <p:nvSpPr>
          <p:cNvPr id="15" name="Content Placeholder 2">
            <a:extLst>
              <a:ext uri="{FF2B5EF4-FFF2-40B4-BE49-F238E27FC236}">
                <a16:creationId xmlns:a16="http://schemas.microsoft.com/office/drawing/2014/main" id="{6BBDFA0C-B372-969D-6C8A-F664A4BF8D41}"/>
              </a:ext>
            </a:extLst>
          </p:cNvPr>
          <p:cNvSpPr>
            <a:spLocks noGrp="1" noChangeAspect="1"/>
          </p:cNvSpPr>
          <p:nvPr>
            <p:ph idx="17" hasCustomPrompt="1"/>
          </p:nvPr>
        </p:nvSpPr>
        <p:spPr>
          <a:xfrm>
            <a:off x="823108" y="640080"/>
            <a:ext cx="4297680" cy="4297680"/>
          </a:xfrm>
          <a:prstGeom prst="ellipse">
            <a:avLst/>
          </a:prstGeom>
          <a:solidFill>
            <a:schemeClr val="accent2"/>
          </a:solidFill>
        </p:spPr>
        <p:txBody>
          <a:bodyPr anchor="ctr" anchorCtr="0">
            <a:noAutofit/>
          </a:bodyPr>
          <a:lstStyle>
            <a:lvl1pPr marL="0" indent="0" algn="ctr">
              <a:buFont typeface="Arial" panose="020B0604020202020204" pitchFamily="34" charset="0"/>
              <a:buNone/>
              <a:defRPr sz="2000">
                <a:latin typeface="+mn-lt"/>
              </a:defRPr>
            </a:lvl1pPr>
            <a:lvl2pPr marL="347663" indent="0" algn="ctr">
              <a:buFont typeface="Arial" panose="020B0604020202020204" pitchFamily="34" charset="0"/>
              <a:buNone/>
              <a:defRPr sz="2000">
                <a:latin typeface="+mn-lt"/>
              </a:defRPr>
            </a:lvl2pPr>
            <a:lvl3pPr marL="685800" indent="0" algn="ctr">
              <a:buFont typeface="Arial" panose="020B0604020202020204" pitchFamily="34" charset="0"/>
              <a:buNone/>
              <a:defRPr sz="2000">
                <a:latin typeface="+mn-lt"/>
              </a:defRPr>
            </a:lvl3pPr>
            <a:lvl4pPr marL="914400" indent="0" algn="ctr">
              <a:buFont typeface="Arial" panose="020B0604020202020204" pitchFamily="34" charset="0"/>
              <a:buNone/>
              <a:defRPr sz="2000">
                <a:latin typeface="+mn-lt"/>
              </a:defRPr>
            </a:lvl4pPr>
            <a:lvl5pPr marL="1143000" indent="0" algn="ctr">
              <a:buFont typeface="Arial" panose="020B0604020202020204" pitchFamily="34" charset="0"/>
              <a:buNone/>
              <a:defRPr sz="20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1767114" cy="365125"/>
          </a:xfrm>
          <a:prstGeom prst="rect">
            <a:avLst/>
          </a:prstGeom>
        </p:spPr>
        <p:txBody>
          <a:bodyPr vert="horz" lIns="91440" tIns="45720" rIns="91440" bIns="45720" rtlCol="0" anchor="ctr">
            <a:noAutofit/>
          </a:bodyPr>
          <a:lstStyle>
            <a:lvl1pPr algn="l">
              <a:defRPr sz="1200">
                <a:solidFill>
                  <a:schemeClr val="accent2"/>
                </a:solidFill>
                <a:latin typeface="+mn-lt"/>
              </a:defRPr>
            </a:lvl1pPr>
          </a:lstStyle>
          <a:p>
            <a:r>
              <a:rPr lang="en-US" dirty="0"/>
              <a:t>9/8/20XX</a:t>
            </a:r>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endParaRPr lang="en-US" dirty="0"/>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3"/>
                </a:solidFill>
                <a:latin typeface="+mn-lt"/>
              </a:defRPr>
            </a:lvl1pPr>
          </a:lstStyle>
          <a:p>
            <a:fld id="{294A09A9-5501-47C1-A89A-A340965A2BE2}" type="slidenum">
              <a:rPr lang="en-US" smtClean="0"/>
              <a:pPr/>
              <a:t>‹#›</a:t>
            </a:fld>
            <a:endParaRPr lang="en-US" dirty="0"/>
          </a:p>
        </p:txBody>
      </p:sp>
      <p:sp>
        <p:nvSpPr>
          <p:cNvPr id="3" name="Content Placeholder 2">
            <a:extLst>
              <a:ext uri="{FF2B5EF4-FFF2-40B4-BE49-F238E27FC236}">
                <a16:creationId xmlns:a16="http://schemas.microsoft.com/office/drawing/2014/main" id="{99A8D2CC-EE75-85FA-1577-88C0BEC7B10C}"/>
              </a:ext>
            </a:extLst>
          </p:cNvPr>
          <p:cNvSpPr>
            <a:spLocks noGrp="1"/>
          </p:cNvSpPr>
          <p:nvPr>
            <p:ph idx="15" hasCustomPrompt="1"/>
          </p:nvPr>
        </p:nvSpPr>
        <p:spPr>
          <a:xfrm>
            <a:off x="5549490" y="2706369"/>
            <a:ext cx="5943600" cy="3383279"/>
          </a:xfrm>
        </p:spPr>
        <p:txBody>
          <a:bodyPr>
            <a:normAutofit/>
          </a:bodyPr>
          <a:lstStyle>
            <a:lvl1pPr marL="283464" indent="-283464">
              <a:spcBef>
                <a:spcPts val="1000"/>
              </a:spcBef>
              <a:buFont typeface="Arial" panose="020B0604020202020204" pitchFamily="34" charset="0"/>
              <a:buChar char="•"/>
              <a:defRPr sz="2000">
                <a:solidFill>
                  <a:schemeClr val="tx1"/>
                </a:solidFill>
                <a:latin typeface="+mn-lt"/>
              </a:defRPr>
            </a:lvl1pPr>
            <a:lvl2pPr marL="566928" indent="-283464">
              <a:spcBef>
                <a:spcPts val="1000"/>
              </a:spcBef>
              <a:buFont typeface="Arial" panose="020B0604020202020204" pitchFamily="34" charset="0"/>
              <a:buChar char="•"/>
              <a:defRPr sz="2000">
                <a:solidFill>
                  <a:schemeClr val="tx1"/>
                </a:solidFill>
                <a:latin typeface="+mn-lt"/>
              </a:defRPr>
            </a:lvl2pPr>
            <a:lvl3pPr marL="850392" indent="-283464">
              <a:spcBef>
                <a:spcPts val="1000"/>
              </a:spcBef>
              <a:buFont typeface="Arial" panose="020B0604020202020204" pitchFamily="34" charset="0"/>
              <a:buChar char="•"/>
              <a:defRPr sz="2000">
                <a:solidFill>
                  <a:schemeClr val="tx1"/>
                </a:solidFill>
                <a:latin typeface="+mn-lt"/>
              </a:defRPr>
            </a:lvl3pPr>
            <a:lvl4pPr marL="1133856" indent="-283464">
              <a:spcBef>
                <a:spcPts val="1000"/>
              </a:spcBef>
              <a:buFont typeface="Arial" panose="020B0604020202020204" pitchFamily="34" charset="0"/>
              <a:buChar char="•"/>
              <a:defRPr sz="2000">
                <a:solidFill>
                  <a:schemeClr val="tx1"/>
                </a:solidFill>
                <a:latin typeface="+mn-lt"/>
              </a:defRPr>
            </a:lvl4pPr>
            <a:lvl5pPr marL="1463040" indent="-283464">
              <a:spcBef>
                <a:spcPts val="1000"/>
              </a:spcBef>
              <a:buFont typeface="Arial" panose="020B0604020202020204" pitchFamily="34" charset="0"/>
              <a:buChar char="•"/>
              <a:defRPr sz="2000">
                <a:solidFill>
                  <a:schemeClr val="tx1"/>
                </a:solidFill>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25656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381000" y="381000"/>
            <a:ext cx="1143000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381000" y="1825625"/>
            <a:ext cx="114300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ED77A09-15C2-4E47-948E-AACAFCA47D40}"/>
              </a:ext>
            </a:extLst>
          </p:cNvPr>
          <p:cNvSpPr>
            <a:spLocks noGrp="1"/>
          </p:cNvSpPr>
          <p:nvPr>
            <p:ph type="dt" sz="half" idx="2"/>
          </p:nvPr>
        </p:nvSpPr>
        <p:spPr>
          <a:xfrm>
            <a:off x="381000" y="6356350"/>
            <a:ext cx="2743200" cy="365125"/>
          </a:xfrm>
          <a:prstGeom prst="rect">
            <a:avLst/>
          </a:prstGeom>
        </p:spPr>
        <p:txBody>
          <a:bodyPr vert="horz" lIns="91440" tIns="45720" rIns="91440" bIns="45720" rtlCol="0" anchor="ctr">
            <a:noAutofit/>
          </a:bodyPr>
          <a:lstStyle>
            <a:lvl1pPr algn="l">
              <a:defRPr sz="1200">
                <a:solidFill>
                  <a:schemeClr val="tx2"/>
                </a:solidFill>
                <a:latin typeface="+mn-lt"/>
              </a:defRPr>
            </a:lvl1pPr>
          </a:lstStyle>
          <a:p>
            <a:r>
              <a:rPr lang="en-US" dirty="0"/>
              <a:t>9/8/20XX</a:t>
            </a:r>
          </a:p>
        </p:txBody>
      </p:sp>
      <p:sp>
        <p:nvSpPr>
          <p:cNvPr id="5" name="Footer Placeholder 4">
            <a:extLst>
              <a:ext uri="{FF2B5EF4-FFF2-40B4-BE49-F238E27FC236}">
                <a16:creationId xmlns:a16="http://schemas.microsoft.com/office/drawing/2014/main" id="{60567522-C3B6-46EB-A361-BEC2510B00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tx2"/>
                </a:solidFill>
                <a:latin typeface="+mn-lt"/>
              </a:defRPr>
            </a:lvl1pPr>
          </a:lstStyle>
          <a:p>
            <a:endParaRPr lang="en-US" dirty="0"/>
          </a:p>
        </p:txBody>
      </p:sp>
      <p:sp>
        <p:nvSpPr>
          <p:cNvPr id="6" name="Slide Number Placeholder 5">
            <a:extLst>
              <a:ext uri="{FF2B5EF4-FFF2-40B4-BE49-F238E27FC236}">
                <a16:creationId xmlns:a16="http://schemas.microsoft.com/office/drawing/2014/main" id="{CDC57CF0-034F-450D-937C-718D5AF1A05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noAutofit/>
          </a:bodyPr>
          <a:lstStyle>
            <a:lvl1pPr algn="r">
              <a:defRPr sz="1200">
                <a:solidFill>
                  <a:schemeClr val="tx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4" r:id="rId4"/>
    <p:sldLayoutId id="2147483671" r:id="rId5"/>
    <p:sldLayoutId id="2147483659" r:id="rId6"/>
    <p:sldLayoutId id="2147483668" r:id="rId7"/>
    <p:sldLayoutId id="2147483669" r:id="rId8"/>
    <p:sldLayoutId id="2147483676" r:id="rId9"/>
    <p:sldLayoutId id="2147483661" r:id="rId10"/>
    <p:sldLayoutId id="2147483666" r:id="rId11"/>
  </p:sldLayoutIdLst>
  <p:hf sldNum="0" hdr="0" ftr="0" dt="0"/>
  <p:txStyles>
    <p:titleStyle>
      <a:lvl1pPr algn="l" defTabSz="914400" rtl="0" eaLnBrk="1" latinLnBrk="0" hangingPunct="1">
        <a:lnSpc>
          <a:spcPct val="8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3840" userDrawn="1">
          <p15:clr>
            <a:srgbClr val="A4A3A4"/>
          </p15:clr>
        </p15:guide>
        <p15:guide id="3" pos="240" userDrawn="1">
          <p15:clr>
            <a:srgbClr val="547EBF"/>
          </p15:clr>
        </p15:guide>
        <p15:guide id="4" orient="horz" pos="240" userDrawn="1">
          <p15:clr>
            <a:srgbClr val="547EBF"/>
          </p15:clr>
        </p15:guide>
        <p15:guide id="5" pos="7440" userDrawn="1">
          <p15:clr>
            <a:srgbClr val="547EBF"/>
          </p15:clr>
        </p15:guide>
        <p15:guide id="6" orient="horz" pos="4080" userDrawn="1">
          <p15:clr>
            <a:srgbClr val="547EBF"/>
          </p15:clr>
        </p15:guide>
        <p15:guide id="7" pos="3960" userDrawn="1">
          <p15:clr>
            <a:srgbClr val="547EBF"/>
          </p15:clr>
        </p15:guide>
        <p15:guide id="8" pos="3720" userDrawn="1">
          <p15:clr>
            <a:srgbClr val="547EBF"/>
          </p15:clr>
        </p15:guide>
        <p15:guide id="9" pos="2112" userDrawn="1">
          <p15:clr>
            <a:srgbClr val="547EBF"/>
          </p15:clr>
        </p15:guide>
        <p15:guide id="10" pos="1848" userDrawn="1">
          <p15:clr>
            <a:srgbClr val="547EBF"/>
          </p15:clr>
        </p15:guide>
        <p15:guide id="11" pos="5568" userDrawn="1">
          <p15:clr>
            <a:srgbClr val="547EBF"/>
          </p15:clr>
        </p15:guide>
        <p15:guide id="12" pos="5832" userDrawn="1">
          <p15:clr>
            <a:srgbClr val="547EBF"/>
          </p15:clr>
        </p15:guide>
        <p15:guide id="13" pos="4968" userDrawn="1">
          <p15:clr>
            <a:srgbClr val="9FCC3B"/>
          </p15:clr>
        </p15:guide>
        <p15:guide id="14" pos="5208" userDrawn="1">
          <p15:clr>
            <a:srgbClr val="9FCC3B"/>
          </p15:clr>
        </p15:guide>
        <p15:guide id="15" pos="2712" userDrawn="1">
          <p15:clr>
            <a:srgbClr val="9FCC3B"/>
          </p15:clr>
        </p15:guide>
        <p15:guide id="16" pos="2472" userDrawn="1">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analyzing-e-commerce-data.streamlit.app/" TargetMode="External"/><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F3D98-3C30-4CFC-8643-C81E829C8C25}"/>
              </a:ext>
            </a:extLst>
          </p:cNvPr>
          <p:cNvSpPr>
            <a:spLocks noGrp="1"/>
          </p:cNvSpPr>
          <p:nvPr>
            <p:ph type="ctrTitle"/>
          </p:nvPr>
        </p:nvSpPr>
        <p:spPr>
          <a:xfrm>
            <a:off x="1167493" y="232913"/>
            <a:ext cx="7096933" cy="3830130"/>
          </a:xfrm>
        </p:spPr>
        <p:txBody>
          <a:bodyPr/>
          <a:lstStyle/>
          <a:p>
            <a:pPr>
              <a:lnSpc>
                <a:spcPct val="107000"/>
              </a:lnSpc>
              <a:spcAft>
                <a:spcPts val="800"/>
              </a:spcAft>
              <a:buNone/>
            </a:pPr>
            <a:r>
              <a:rPr lang="en-IN" sz="3600" b="1" i="1" kern="100" dirty="0">
                <a:solidFill>
                  <a:schemeClr val="accent1"/>
                </a:solidFill>
                <a:effectLst/>
                <a:latin typeface="Times New Roman" panose="02020603050405020304" pitchFamily="18" charset="0"/>
                <a:ea typeface="Calibri" panose="020F0502020204030204" pitchFamily="34" charset="0"/>
                <a:cs typeface="Times New Roman" panose="02020603050405020304" pitchFamily="18" charset="0"/>
              </a:rPr>
              <a:t>Project on</a:t>
            </a:r>
            <a:br>
              <a:rPr lang="en-IN" sz="3600" kern="100" dirty="0">
                <a:effectLst/>
                <a:latin typeface="Calibri" panose="020F0502020204030204" pitchFamily="34" charset="0"/>
                <a:ea typeface="Calibri" panose="020F0502020204030204" pitchFamily="34" charset="0"/>
                <a:cs typeface="Times New Roman" panose="02020603050405020304" pitchFamily="18" charset="0"/>
              </a:rPr>
            </a:br>
            <a:r>
              <a:rPr lang="en-IN" sz="3600" b="1" kern="100" dirty="0" err="1">
                <a:solidFill>
                  <a:schemeClr val="accent4"/>
                </a:solidFill>
                <a:effectLst/>
                <a:latin typeface="Times New Roman" panose="02020603050405020304" pitchFamily="18" charset="0"/>
                <a:ea typeface="Calibri" panose="020F0502020204030204" pitchFamily="34" charset="0"/>
                <a:cs typeface="Times New Roman" panose="02020603050405020304" pitchFamily="18" charset="0"/>
              </a:rPr>
              <a:t>Analyzing</a:t>
            </a:r>
            <a:r>
              <a:rPr lang="en-IN" sz="3600" b="1" kern="100" dirty="0">
                <a:solidFill>
                  <a:schemeClr val="accent4"/>
                </a:solidFill>
                <a:effectLst/>
                <a:latin typeface="Times New Roman" panose="02020603050405020304" pitchFamily="18" charset="0"/>
                <a:ea typeface="Calibri" panose="020F0502020204030204" pitchFamily="34" charset="0"/>
                <a:cs typeface="Times New Roman" panose="02020603050405020304" pitchFamily="18" charset="0"/>
              </a:rPr>
              <a:t> Brazilian E-Commerce Data from </a:t>
            </a:r>
            <a:r>
              <a:rPr lang="en-IN" sz="3600" b="1" kern="100" dirty="0" err="1">
                <a:solidFill>
                  <a:schemeClr val="accent4"/>
                </a:solidFill>
                <a:effectLst/>
                <a:latin typeface="Times New Roman" panose="02020603050405020304" pitchFamily="18" charset="0"/>
                <a:ea typeface="Calibri" panose="020F0502020204030204" pitchFamily="34" charset="0"/>
                <a:cs typeface="Times New Roman" panose="02020603050405020304" pitchFamily="18" charset="0"/>
              </a:rPr>
              <a:t>Olist</a:t>
            </a:r>
            <a:endParaRPr lang="en-IN" sz="3600" kern="100" dirty="0">
              <a:solidFill>
                <a:schemeClr val="accent4"/>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9308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336BF-1BAC-8426-87F4-5D04BC05E2D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A6C3CA9-F927-E941-556A-80CFD25C1CCC}"/>
              </a:ext>
            </a:extLst>
          </p:cNvPr>
          <p:cNvSpPr>
            <a:spLocks noGrp="1"/>
          </p:cNvSpPr>
          <p:nvPr>
            <p:ph type="title"/>
          </p:nvPr>
        </p:nvSpPr>
        <p:spPr>
          <a:xfrm>
            <a:off x="804046" y="-117463"/>
            <a:ext cx="5515731" cy="1653371"/>
          </a:xfrm>
        </p:spPr>
        <p:txBody>
          <a:bodyPr/>
          <a:lstStyle/>
          <a:p>
            <a:pPr algn="just">
              <a:lnSpc>
                <a:spcPct val="107000"/>
              </a:lnSpc>
              <a:spcAft>
                <a:spcPts val="800"/>
              </a:spcAft>
            </a:pPr>
            <a:r>
              <a:rPr lang="en-IN" sz="3200" b="1" kern="100" dirty="0">
                <a:effectLst/>
                <a:ea typeface="Calibri" panose="020F0502020204030204" pitchFamily="34" charset="0"/>
                <a:cs typeface="Times New Roman" panose="02020603050405020304" pitchFamily="18" charset="0"/>
              </a:rPr>
              <a:t>Payment Types and Amounts</a:t>
            </a:r>
            <a:endParaRPr lang="en-IN" sz="3200" kern="100" dirty="0">
              <a:effectLst/>
              <a:ea typeface="Calibri" panose="020F050202020403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97F21BB-B057-150E-4A96-DE01267A4491}"/>
              </a:ext>
            </a:extLst>
          </p:cNvPr>
          <p:cNvSpPr>
            <a:spLocks noGrp="1"/>
          </p:cNvSpPr>
          <p:nvPr>
            <p:ph idx="1"/>
          </p:nvPr>
        </p:nvSpPr>
        <p:spPr>
          <a:xfrm>
            <a:off x="6096000" y="2008933"/>
            <a:ext cx="4663440" cy="1653371"/>
          </a:xfrm>
        </p:spPr>
        <p:txBody>
          <a:bodyPr/>
          <a:lstStyle/>
          <a:p>
            <a:pPr algn="just">
              <a:lnSpc>
                <a:spcPct val="107000"/>
              </a:lnSpc>
              <a:spcAft>
                <a:spcPts val="800"/>
              </a:spcAft>
            </a:pPr>
            <a:r>
              <a:rPr lang="en-IN" sz="1800" kern="100" dirty="0">
                <a:effectLst/>
                <a:ea typeface="Calibri" panose="020F0502020204030204" pitchFamily="34" charset="0"/>
                <a:cs typeface="Times New Roman" panose="02020603050405020304" pitchFamily="18" charset="0"/>
              </a:rPr>
              <a:t>Credit cards were the most used payment method, associated with higher order values. </a:t>
            </a:r>
            <a:r>
              <a:rPr lang="en-IN" sz="1800" kern="100" dirty="0" err="1">
                <a:effectLst/>
                <a:ea typeface="Calibri" panose="020F0502020204030204" pitchFamily="34" charset="0"/>
                <a:cs typeface="Times New Roman" panose="02020603050405020304" pitchFamily="18" charset="0"/>
              </a:rPr>
              <a:t>Boleto</a:t>
            </a:r>
            <a:r>
              <a:rPr lang="en-IN" sz="1800" kern="100" dirty="0">
                <a:effectLst/>
                <a:ea typeface="Calibri" panose="020F0502020204030204" pitchFamily="34" charset="0"/>
                <a:cs typeface="Times New Roman" panose="02020603050405020304" pitchFamily="18" charset="0"/>
              </a:rPr>
              <a:t> was second in usage but involved lower average payments.</a:t>
            </a:r>
          </a:p>
        </p:txBody>
      </p:sp>
      <p:pic>
        <p:nvPicPr>
          <p:cNvPr id="4" name="Picture 3">
            <a:extLst>
              <a:ext uri="{FF2B5EF4-FFF2-40B4-BE49-F238E27FC236}">
                <a16:creationId xmlns:a16="http://schemas.microsoft.com/office/drawing/2014/main" id="{AEFFC10C-EBE9-1798-B087-D93617E998B5}"/>
              </a:ext>
            </a:extLst>
          </p:cNvPr>
          <p:cNvPicPr>
            <a:picLocks noChangeAspect="1"/>
          </p:cNvPicPr>
          <p:nvPr/>
        </p:nvPicPr>
        <p:blipFill>
          <a:blip r:embed="rId3"/>
          <a:stretch>
            <a:fillRect/>
          </a:stretch>
        </p:blipFill>
        <p:spPr>
          <a:xfrm>
            <a:off x="679804" y="1807210"/>
            <a:ext cx="5170805" cy="3243580"/>
          </a:xfrm>
          <a:prstGeom prst="rect">
            <a:avLst/>
          </a:prstGeom>
        </p:spPr>
      </p:pic>
    </p:spTree>
    <p:extLst>
      <p:ext uri="{BB962C8B-B14F-4D97-AF65-F5344CB8AC3E}">
        <p14:creationId xmlns:p14="http://schemas.microsoft.com/office/powerpoint/2010/main" val="3023998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0192083-76E1-B171-8A49-2AAFE4A275CD}"/>
              </a:ext>
            </a:extLst>
          </p:cNvPr>
          <p:cNvSpPr txBox="1"/>
          <p:nvPr/>
        </p:nvSpPr>
        <p:spPr>
          <a:xfrm>
            <a:off x="972273" y="787078"/>
            <a:ext cx="6562846" cy="584775"/>
          </a:xfrm>
          <a:prstGeom prst="rect">
            <a:avLst/>
          </a:prstGeom>
          <a:noFill/>
        </p:spPr>
        <p:txBody>
          <a:bodyPr wrap="square" rtlCol="0">
            <a:spAutoFit/>
          </a:bodyPr>
          <a:lstStyle/>
          <a:p>
            <a:r>
              <a:rPr lang="en-IN" sz="3200" b="1" dirty="0">
                <a:effectLst/>
                <a:latin typeface="+mj-lt"/>
                <a:ea typeface="Calibri" panose="020F0502020204030204" pitchFamily="34" charset="0"/>
              </a:rPr>
              <a:t>Model Creation and Deployment</a:t>
            </a:r>
            <a:endParaRPr lang="en-IN" sz="3200" dirty="0">
              <a:latin typeface="+mj-lt"/>
            </a:endParaRPr>
          </a:p>
        </p:txBody>
      </p:sp>
      <p:sp>
        <p:nvSpPr>
          <p:cNvPr id="9" name="TextBox 8">
            <a:extLst>
              <a:ext uri="{FF2B5EF4-FFF2-40B4-BE49-F238E27FC236}">
                <a16:creationId xmlns:a16="http://schemas.microsoft.com/office/drawing/2014/main" id="{0559CAD6-4A1E-37A0-CC4C-3AF06F4729EB}"/>
              </a:ext>
            </a:extLst>
          </p:cNvPr>
          <p:cNvSpPr txBox="1"/>
          <p:nvPr/>
        </p:nvSpPr>
        <p:spPr>
          <a:xfrm>
            <a:off x="972273" y="1674674"/>
            <a:ext cx="5891514" cy="2585323"/>
          </a:xfrm>
          <a:prstGeom prst="rect">
            <a:avLst/>
          </a:prstGeom>
          <a:noFill/>
        </p:spPr>
        <p:txBody>
          <a:bodyPr wrap="square" rtlCol="0">
            <a:spAutoFit/>
          </a:bodyPr>
          <a:lstStyle/>
          <a:p>
            <a:pPr marL="285750" indent="-285750" algn="just">
              <a:buFont typeface="Arial" panose="020B0604020202020204" pitchFamily="34" charset="0"/>
              <a:buChar char="•"/>
            </a:pPr>
            <a:r>
              <a:rPr lang="en-US" dirty="0"/>
              <a:t>We used </a:t>
            </a:r>
            <a:r>
              <a:rPr lang="en-US" b="1" dirty="0"/>
              <a:t>K-Means Clustering</a:t>
            </a:r>
            <a:r>
              <a:rPr lang="en-US" dirty="0"/>
              <a:t> to segment customers based on behavioral metrics such as order frequency, total spending, and recency. The model identifies distinct customer groups, enabling data-driven marketing and business strategies.</a:t>
            </a:r>
          </a:p>
          <a:p>
            <a:pPr marL="285750" indent="-285750" algn="just">
              <a:buFont typeface="Arial" panose="020B0604020202020204" pitchFamily="34" charset="0"/>
              <a:buChar char="•"/>
            </a:pPr>
            <a:endParaRPr lang="en-US" dirty="0"/>
          </a:p>
          <a:p>
            <a:pPr marL="285750" indent="-285750" algn="just">
              <a:buFont typeface="Arial" panose="020B0604020202020204" pitchFamily="34" charset="0"/>
              <a:buChar char="•"/>
            </a:pPr>
            <a:r>
              <a:rPr lang="en-US" dirty="0"/>
              <a:t>We deployed our </a:t>
            </a:r>
            <a:r>
              <a:rPr lang="en-US" b="1" dirty="0"/>
              <a:t>model using </a:t>
            </a:r>
            <a:r>
              <a:rPr lang="en-US" b="1" dirty="0" err="1"/>
              <a:t>Streamlit</a:t>
            </a:r>
            <a:r>
              <a:rPr lang="en-US" b="1" dirty="0"/>
              <a:t> as a SaaS web app</a:t>
            </a:r>
            <a:r>
              <a:rPr lang="en-US" dirty="0"/>
              <a:t> for interactive customer segmentation and business insights.</a:t>
            </a:r>
          </a:p>
        </p:txBody>
      </p:sp>
      <p:pic>
        <p:nvPicPr>
          <p:cNvPr id="11" name="Picture 10">
            <a:extLst>
              <a:ext uri="{FF2B5EF4-FFF2-40B4-BE49-F238E27FC236}">
                <a16:creationId xmlns:a16="http://schemas.microsoft.com/office/drawing/2014/main" id="{5E11CED6-572E-64F6-08A6-77F46BD1F0AD}"/>
              </a:ext>
            </a:extLst>
          </p:cNvPr>
          <p:cNvPicPr>
            <a:picLocks noChangeAspect="1"/>
          </p:cNvPicPr>
          <p:nvPr/>
        </p:nvPicPr>
        <p:blipFill>
          <a:blip r:embed="rId2"/>
          <a:stretch>
            <a:fillRect/>
          </a:stretch>
        </p:blipFill>
        <p:spPr>
          <a:xfrm>
            <a:off x="7783010" y="1527859"/>
            <a:ext cx="2864733" cy="2864733"/>
          </a:xfrm>
          <a:prstGeom prst="rect">
            <a:avLst/>
          </a:prstGeom>
        </p:spPr>
      </p:pic>
      <p:sp>
        <p:nvSpPr>
          <p:cNvPr id="12" name="TextBox 11">
            <a:extLst>
              <a:ext uri="{FF2B5EF4-FFF2-40B4-BE49-F238E27FC236}">
                <a16:creationId xmlns:a16="http://schemas.microsoft.com/office/drawing/2014/main" id="{FB112AEC-C26B-F1A7-46D9-E1DD316EECCE}"/>
              </a:ext>
            </a:extLst>
          </p:cNvPr>
          <p:cNvSpPr txBox="1"/>
          <p:nvPr/>
        </p:nvSpPr>
        <p:spPr>
          <a:xfrm>
            <a:off x="7917084" y="4502552"/>
            <a:ext cx="3981691" cy="646331"/>
          </a:xfrm>
          <a:prstGeom prst="rect">
            <a:avLst/>
          </a:prstGeom>
          <a:noFill/>
        </p:spPr>
        <p:txBody>
          <a:bodyPr wrap="square" rtlCol="0">
            <a:spAutoFit/>
          </a:bodyPr>
          <a:lstStyle/>
          <a:p>
            <a:r>
              <a:rPr lang="en-IN" dirty="0">
                <a:solidFill>
                  <a:schemeClr val="accent1"/>
                </a:solidFill>
                <a:hlinkClick r:id="rId3"/>
              </a:rPr>
              <a:t>https://analyzing-e-commerce-data.streamlit.app/</a:t>
            </a:r>
            <a:endParaRPr lang="en-IN" dirty="0">
              <a:solidFill>
                <a:schemeClr val="accent1"/>
              </a:solidFill>
            </a:endParaRPr>
          </a:p>
        </p:txBody>
      </p:sp>
    </p:spTree>
    <p:extLst>
      <p:ext uri="{BB962C8B-B14F-4D97-AF65-F5344CB8AC3E}">
        <p14:creationId xmlns:p14="http://schemas.microsoft.com/office/powerpoint/2010/main" val="1925695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B7D206F3-B1F1-44CF-768C-9B955B663F3B}"/>
              </a:ext>
            </a:extLst>
          </p:cNvPr>
          <p:cNvGraphicFramePr>
            <a:graphicFrameLocks noGrp="1"/>
          </p:cNvGraphicFramePr>
          <p:nvPr>
            <p:extLst>
              <p:ext uri="{D42A27DB-BD31-4B8C-83A1-F6EECF244321}">
                <p14:modId xmlns:p14="http://schemas.microsoft.com/office/powerpoint/2010/main" val="3901707411"/>
              </p:ext>
            </p:extLst>
          </p:nvPr>
        </p:nvGraphicFramePr>
        <p:xfrm>
          <a:off x="682905" y="422160"/>
          <a:ext cx="9329196" cy="5561902"/>
        </p:xfrm>
        <a:graphic>
          <a:graphicData uri="http://schemas.openxmlformats.org/drawingml/2006/table">
            <a:tbl>
              <a:tblPr firstRow="1" bandRow="1">
                <a:tableStyleId>{2D5ABB26-0587-4C30-8999-92F81FD0307C}</a:tableStyleId>
              </a:tblPr>
              <a:tblGrid>
                <a:gridCol w="4664598">
                  <a:extLst>
                    <a:ext uri="{9D8B030D-6E8A-4147-A177-3AD203B41FA5}">
                      <a16:colId xmlns:a16="http://schemas.microsoft.com/office/drawing/2014/main" val="1462513394"/>
                    </a:ext>
                  </a:extLst>
                </a:gridCol>
                <a:gridCol w="4664598">
                  <a:extLst>
                    <a:ext uri="{9D8B030D-6E8A-4147-A177-3AD203B41FA5}">
                      <a16:colId xmlns:a16="http://schemas.microsoft.com/office/drawing/2014/main" val="3796697508"/>
                    </a:ext>
                  </a:extLst>
                </a:gridCol>
              </a:tblGrid>
              <a:tr h="370840">
                <a:tc>
                  <a:txBody>
                    <a:bodyPr/>
                    <a:lstStyle/>
                    <a:p>
                      <a:r>
                        <a:rPr lang="en-IN" sz="3200" b="1" dirty="0"/>
                        <a:t>Challenges</a:t>
                      </a:r>
                    </a:p>
                  </a:txBody>
                  <a:tcPr/>
                </a:tc>
                <a:tc>
                  <a:txBody>
                    <a:bodyPr/>
                    <a:lstStyle/>
                    <a:p>
                      <a:r>
                        <a:rPr lang="en-IN" sz="3200" b="1" dirty="0"/>
                        <a:t>Future Work</a:t>
                      </a:r>
                    </a:p>
                  </a:txBody>
                  <a:tcPr/>
                </a:tc>
                <a:extLst>
                  <a:ext uri="{0D108BD9-81ED-4DB2-BD59-A6C34878D82A}">
                    <a16:rowId xmlns:a16="http://schemas.microsoft.com/office/drawing/2014/main" val="4260096948"/>
                  </a:ext>
                </a:extLst>
              </a:tr>
              <a:tr h="370840">
                <a:tc>
                  <a:txBody>
                    <a:bodyPr/>
                    <a:lstStyle/>
                    <a:p>
                      <a:pPr marL="285750" indent="-285750">
                        <a:lnSpc>
                          <a:spcPct val="150000"/>
                        </a:lnSpc>
                        <a:buFont typeface="Arial" panose="020B0604020202020204" pitchFamily="34" charset="0"/>
                        <a:buChar char="•"/>
                      </a:pPr>
                      <a:r>
                        <a:rPr lang="en-US" b="1" dirty="0"/>
                        <a:t>Data Incompleteness</a:t>
                      </a:r>
                      <a:r>
                        <a:rPr lang="en-US" dirty="0"/>
                        <a:t>: Missing or incomplete records affect analysis. </a:t>
                      </a:r>
                    </a:p>
                    <a:p>
                      <a:pPr marL="285750" indent="-285750">
                        <a:lnSpc>
                          <a:spcPct val="150000"/>
                        </a:lnSpc>
                        <a:buFont typeface="Arial" panose="020B0604020202020204" pitchFamily="34" charset="0"/>
                        <a:buChar char="•"/>
                      </a:pPr>
                      <a:r>
                        <a:rPr lang="en-US" b="1" dirty="0"/>
                        <a:t>Data Quality Issues</a:t>
                      </a:r>
                      <a:r>
                        <a:rPr lang="en-US" dirty="0"/>
                        <a:t>: Duplicates and inconsistent formats complicate preprocessing. </a:t>
                      </a:r>
                    </a:p>
                    <a:p>
                      <a:pPr marL="285750" indent="-285750">
                        <a:lnSpc>
                          <a:spcPct val="150000"/>
                        </a:lnSpc>
                        <a:buFont typeface="Arial" panose="020B0604020202020204" pitchFamily="34" charset="0"/>
                        <a:buChar char="•"/>
                      </a:pPr>
                      <a:r>
                        <a:rPr lang="en-US" b="1" dirty="0"/>
                        <a:t>Scalability</a:t>
                      </a:r>
                      <a:r>
                        <a:rPr lang="en-US" dirty="0"/>
                        <a:t>: Handling large datasets can lead to performance issues. </a:t>
                      </a:r>
                    </a:p>
                    <a:p>
                      <a:pPr marL="285750" indent="-285750">
                        <a:lnSpc>
                          <a:spcPct val="150000"/>
                        </a:lnSpc>
                        <a:buFont typeface="Arial" panose="020B0604020202020204" pitchFamily="34" charset="0"/>
                        <a:buChar char="•"/>
                      </a:pPr>
                      <a:r>
                        <a:rPr lang="en-US" b="1" dirty="0"/>
                        <a:t>Feature Engineering</a:t>
                      </a:r>
                      <a:r>
                        <a:rPr lang="en-US" dirty="0"/>
                        <a:t>: Time-consuming process to extract actionable insights. </a:t>
                      </a:r>
                    </a:p>
                    <a:p>
                      <a:pPr marL="285750" indent="-285750">
                        <a:lnSpc>
                          <a:spcPct val="150000"/>
                        </a:lnSpc>
                        <a:buFont typeface="Arial" panose="020B0604020202020204" pitchFamily="34" charset="0"/>
                        <a:buChar char="•"/>
                      </a:pPr>
                      <a:r>
                        <a:rPr lang="en-US" b="1" dirty="0"/>
                        <a:t>Integration</a:t>
                      </a:r>
                      <a:r>
                        <a:rPr lang="en-US" dirty="0"/>
                        <a:t>: Ensuring seamless ML model integration with the dataset.</a:t>
                      </a:r>
                      <a:endParaRPr lang="en-IN" dirty="0"/>
                    </a:p>
                    <a:p>
                      <a:pPr>
                        <a:lnSpc>
                          <a:spcPct val="150000"/>
                        </a:lnSpc>
                      </a:pPr>
                      <a:endParaRPr lang="en-IN" dirty="0"/>
                    </a:p>
                  </a:txBody>
                  <a:tcPr/>
                </a:tc>
                <a:tc>
                  <a:txBody>
                    <a:bodyPr/>
                    <a:lstStyle/>
                    <a:p>
                      <a:pPr marL="285750" lvl="0" indent="-285750">
                        <a:lnSpc>
                          <a:spcPct val="150000"/>
                        </a:lnSpc>
                        <a:buFont typeface="Arial" panose="020B0604020202020204" pitchFamily="34" charset="0"/>
                        <a:buChar char="•"/>
                      </a:pPr>
                      <a:r>
                        <a:rPr lang="en-IN" sz="1800" b="1" kern="1200" dirty="0">
                          <a:solidFill>
                            <a:schemeClr val="tx1"/>
                          </a:solidFill>
                          <a:effectLst/>
                          <a:latin typeface="+mn-lt"/>
                          <a:ea typeface="+mn-ea"/>
                          <a:cs typeface="+mn-cs"/>
                        </a:rPr>
                        <a:t>Time Series Forecasting</a:t>
                      </a:r>
                      <a:r>
                        <a:rPr lang="en-IN" sz="1800" kern="1200" dirty="0">
                          <a:solidFill>
                            <a:schemeClr val="tx1"/>
                          </a:solidFill>
                          <a:effectLst/>
                          <a:latin typeface="+mn-lt"/>
                          <a:ea typeface="+mn-ea"/>
                          <a:cs typeface="+mn-cs"/>
                        </a:rPr>
                        <a:t> for dynamic sales and revenue predictions.</a:t>
                      </a:r>
                    </a:p>
                    <a:p>
                      <a:pPr marL="285750" lvl="0" indent="-285750">
                        <a:lnSpc>
                          <a:spcPct val="150000"/>
                        </a:lnSpc>
                        <a:buFont typeface="Arial" panose="020B0604020202020204" pitchFamily="34" charset="0"/>
                        <a:buChar char="•"/>
                      </a:pPr>
                      <a:r>
                        <a:rPr lang="en-IN" sz="1800" b="1" kern="1200" dirty="0">
                          <a:solidFill>
                            <a:schemeClr val="tx1"/>
                          </a:solidFill>
                          <a:effectLst/>
                          <a:latin typeface="+mn-lt"/>
                          <a:ea typeface="+mn-ea"/>
                          <a:cs typeface="+mn-cs"/>
                        </a:rPr>
                        <a:t>Textual Sentiment Analysis</a:t>
                      </a:r>
                      <a:r>
                        <a:rPr lang="en-IN" sz="1800" kern="1200" dirty="0">
                          <a:solidFill>
                            <a:schemeClr val="tx1"/>
                          </a:solidFill>
                          <a:effectLst/>
                          <a:latin typeface="+mn-lt"/>
                          <a:ea typeface="+mn-ea"/>
                          <a:cs typeface="+mn-cs"/>
                        </a:rPr>
                        <a:t> on customer reviews using NLP.</a:t>
                      </a:r>
                    </a:p>
                    <a:p>
                      <a:pPr marL="285750" lvl="0" indent="-285750">
                        <a:lnSpc>
                          <a:spcPct val="150000"/>
                        </a:lnSpc>
                        <a:buFont typeface="Arial" panose="020B0604020202020204" pitchFamily="34" charset="0"/>
                        <a:buChar char="•"/>
                      </a:pPr>
                      <a:r>
                        <a:rPr lang="en-IN" sz="1800" b="1" kern="1200" dirty="0">
                          <a:solidFill>
                            <a:schemeClr val="tx1"/>
                          </a:solidFill>
                          <a:effectLst/>
                          <a:latin typeface="+mn-lt"/>
                          <a:ea typeface="+mn-ea"/>
                          <a:cs typeface="+mn-cs"/>
                        </a:rPr>
                        <a:t>Automated Recommendation Engines</a:t>
                      </a:r>
                      <a:r>
                        <a:rPr lang="en-IN" sz="1800" kern="1200" dirty="0">
                          <a:solidFill>
                            <a:schemeClr val="tx1"/>
                          </a:solidFill>
                          <a:effectLst/>
                          <a:latin typeface="+mn-lt"/>
                          <a:ea typeface="+mn-ea"/>
                          <a:cs typeface="+mn-cs"/>
                        </a:rPr>
                        <a:t> based on product and user data.</a:t>
                      </a:r>
                    </a:p>
                    <a:p>
                      <a:pPr>
                        <a:lnSpc>
                          <a:spcPct val="150000"/>
                        </a:lnSpc>
                      </a:pPr>
                      <a:endParaRPr lang="en-IN" dirty="0"/>
                    </a:p>
                  </a:txBody>
                  <a:tcPr/>
                </a:tc>
                <a:extLst>
                  <a:ext uri="{0D108BD9-81ED-4DB2-BD59-A6C34878D82A}">
                    <a16:rowId xmlns:a16="http://schemas.microsoft.com/office/drawing/2014/main" val="3195817209"/>
                  </a:ext>
                </a:extLst>
              </a:tr>
            </a:tbl>
          </a:graphicData>
        </a:graphic>
      </p:graphicFrame>
    </p:spTree>
    <p:extLst>
      <p:ext uri="{BB962C8B-B14F-4D97-AF65-F5344CB8AC3E}">
        <p14:creationId xmlns:p14="http://schemas.microsoft.com/office/powerpoint/2010/main" val="853261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A6D0645-3100-D8CD-6E06-9422F6C7FCBF}"/>
              </a:ext>
            </a:extLst>
          </p:cNvPr>
          <p:cNvSpPr txBox="1"/>
          <p:nvPr/>
        </p:nvSpPr>
        <p:spPr>
          <a:xfrm>
            <a:off x="1620456" y="1655180"/>
            <a:ext cx="9410217" cy="2246769"/>
          </a:xfrm>
          <a:prstGeom prst="rect">
            <a:avLst/>
          </a:prstGeom>
          <a:noFill/>
        </p:spPr>
        <p:txBody>
          <a:bodyPr wrap="square" rtlCol="0">
            <a:spAutoFit/>
          </a:bodyPr>
          <a:lstStyle/>
          <a:p>
            <a:pPr algn="just">
              <a:buNone/>
            </a:pPr>
            <a:r>
              <a:rPr lang="en-US" sz="3200" b="1" dirty="0"/>
              <a:t>Conclusion</a:t>
            </a:r>
          </a:p>
          <a:p>
            <a:pPr algn="just"/>
            <a:r>
              <a:rPr lang="en-US" dirty="0"/>
              <a:t>The Brazilian E-Commerce Public Dataset offers rich insights into online retail operations, customer behavior, and sales performance. Through data cleaning, analysis, and modeling, we uncovered key business patterns and opportunities for optimization. While challenges like data quality and scalability exist, our project lays a strong foundation for advanced analytics, real-time forecasting, and user-centric feature enhancements in future development.</a:t>
            </a:r>
          </a:p>
        </p:txBody>
      </p:sp>
    </p:spTree>
    <p:extLst>
      <p:ext uri="{BB962C8B-B14F-4D97-AF65-F5344CB8AC3E}">
        <p14:creationId xmlns:p14="http://schemas.microsoft.com/office/powerpoint/2010/main" val="1609673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078D292-15D7-7AD5-CBE7-605C5A18A6B2}"/>
              </a:ext>
            </a:extLst>
          </p:cNvPr>
          <p:cNvSpPr txBox="1"/>
          <p:nvPr/>
        </p:nvSpPr>
        <p:spPr>
          <a:xfrm>
            <a:off x="2351590" y="2932743"/>
            <a:ext cx="7488820" cy="1323439"/>
          </a:xfrm>
          <a:prstGeom prst="rect">
            <a:avLst/>
          </a:prstGeom>
          <a:noFill/>
        </p:spPr>
        <p:txBody>
          <a:bodyPr wrap="square" rtlCol="0">
            <a:spAutoFit/>
          </a:bodyPr>
          <a:lstStyle/>
          <a:p>
            <a:pPr algn="ctr"/>
            <a:r>
              <a:rPr lang="en-IN" sz="8000" b="1" dirty="0">
                <a:solidFill>
                  <a:schemeClr val="accent4"/>
                </a:solidFill>
              </a:rPr>
              <a:t>Thank You</a:t>
            </a:r>
          </a:p>
        </p:txBody>
      </p:sp>
    </p:spTree>
    <p:extLst>
      <p:ext uri="{BB962C8B-B14F-4D97-AF65-F5344CB8AC3E}">
        <p14:creationId xmlns:p14="http://schemas.microsoft.com/office/powerpoint/2010/main" val="2522861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8DAC7705-DC38-E279-439B-100F0DAC52B6}"/>
              </a:ext>
            </a:extLst>
          </p:cNvPr>
          <p:cNvGraphicFramePr>
            <a:graphicFrameLocks noGrp="1"/>
          </p:cNvGraphicFramePr>
          <p:nvPr>
            <p:extLst>
              <p:ext uri="{D42A27DB-BD31-4B8C-83A1-F6EECF244321}">
                <p14:modId xmlns:p14="http://schemas.microsoft.com/office/powerpoint/2010/main" val="545457437"/>
              </p:ext>
            </p:extLst>
          </p:nvPr>
        </p:nvGraphicFramePr>
        <p:xfrm>
          <a:off x="955807" y="2436439"/>
          <a:ext cx="5757545" cy="2323465"/>
        </p:xfrm>
        <a:graphic>
          <a:graphicData uri="http://schemas.openxmlformats.org/drawingml/2006/table">
            <a:tbl>
              <a:tblPr firstRow="1" firstCol="1" bandRow="1">
                <a:tableStyleId>{69012ECD-51FC-41F1-AA8D-1B2483CD663E}</a:tableStyleId>
              </a:tblPr>
              <a:tblGrid>
                <a:gridCol w="4140835">
                  <a:extLst>
                    <a:ext uri="{9D8B030D-6E8A-4147-A177-3AD203B41FA5}">
                      <a16:colId xmlns:a16="http://schemas.microsoft.com/office/drawing/2014/main" val="2541029147"/>
                    </a:ext>
                  </a:extLst>
                </a:gridCol>
                <a:gridCol w="1616710">
                  <a:extLst>
                    <a:ext uri="{9D8B030D-6E8A-4147-A177-3AD203B41FA5}">
                      <a16:colId xmlns:a16="http://schemas.microsoft.com/office/drawing/2014/main" val="2171110169"/>
                    </a:ext>
                  </a:extLst>
                </a:gridCol>
              </a:tblGrid>
              <a:tr h="285115">
                <a:tc>
                  <a:txBody>
                    <a:bodyPr/>
                    <a:lstStyle/>
                    <a:p>
                      <a:pPr>
                        <a:lnSpc>
                          <a:spcPct val="107000"/>
                        </a:lnSpc>
                        <a:spcAft>
                          <a:spcPts val="800"/>
                        </a:spcAft>
                        <a:buNone/>
                      </a:pPr>
                      <a:r>
                        <a:rPr lang="en-US" sz="1600" kern="100">
                          <a:effectLst/>
                        </a:rPr>
                        <a:t>NAME</a:t>
                      </a:r>
                      <a:endParaRPr lang="en-IN"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800"/>
                        </a:spcAft>
                        <a:buNone/>
                      </a:pPr>
                      <a:r>
                        <a:rPr lang="en-US" sz="1600" kern="100">
                          <a:effectLst/>
                        </a:rPr>
                        <a:t>REGD. NO.</a:t>
                      </a:r>
                      <a:endParaRPr lang="en-IN"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95127857"/>
                  </a:ext>
                </a:extLst>
              </a:tr>
              <a:tr h="673100">
                <a:tc>
                  <a:txBody>
                    <a:bodyPr/>
                    <a:lstStyle/>
                    <a:p>
                      <a:pPr>
                        <a:lnSpc>
                          <a:spcPct val="200000"/>
                        </a:lnSpc>
                        <a:spcBef>
                          <a:spcPts val="1200"/>
                        </a:spcBef>
                        <a:spcAft>
                          <a:spcPts val="800"/>
                        </a:spcAft>
                        <a:buNone/>
                      </a:pPr>
                      <a:r>
                        <a:rPr lang="en-IN" sz="1600" kern="100">
                          <a:effectLst/>
                        </a:rPr>
                        <a:t>SWAGAT PRITAM SAHOO</a:t>
                      </a:r>
                      <a:endParaRPr lang="en-IN"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Bef>
                          <a:spcPts val="1200"/>
                        </a:spcBef>
                        <a:spcAft>
                          <a:spcPts val="800"/>
                        </a:spcAft>
                        <a:buNone/>
                      </a:pPr>
                      <a:r>
                        <a:rPr lang="en-IN" sz="1600" kern="100">
                          <a:effectLst/>
                        </a:rPr>
                        <a:t>2201020425</a:t>
                      </a:r>
                      <a:endParaRPr lang="en-IN"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46859070"/>
                  </a:ext>
                </a:extLst>
              </a:tr>
              <a:tr h="682625">
                <a:tc>
                  <a:txBody>
                    <a:bodyPr/>
                    <a:lstStyle/>
                    <a:p>
                      <a:pPr>
                        <a:lnSpc>
                          <a:spcPct val="200000"/>
                        </a:lnSpc>
                        <a:spcBef>
                          <a:spcPts val="1200"/>
                        </a:spcBef>
                        <a:spcAft>
                          <a:spcPts val="800"/>
                        </a:spcAft>
                        <a:buNone/>
                      </a:pPr>
                      <a:r>
                        <a:rPr lang="en-IN" sz="1600" kern="100">
                          <a:effectLst/>
                        </a:rPr>
                        <a:t>VALIN MAHAPATRA</a:t>
                      </a:r>
                      <a:endParaRPr lang="en-IN"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Bef>
                          <a:spcPts val="1200"/>
                        </a:spcBef>
                        <a:spcAft>
                          <a:spcPts val="800"/>
                        </a:spcAft>
                        <a:buNone/>
                      </a:pPr>
                      <a:r>
                        <a:rPr lang="en-IN" sz="1600" kern="100">
                          <a:effectLst/>
                        </a:rPr>
                        <a:t>2201020429</a:t>
                      </a:r>
                      <a:endParaRPr lang="en-IN"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55668683"/>
                  </a:ext>
                </a:extLst>
              </a:tr>
              <a:tr h="682625">
                <a:tc>
                  <a:txBody>
                    <a:bodyPr/>
                    <a:lstStyle/>
                    <a:p>
                      <a:pPr>
                        <a:lnSpc>
                          <a:spcPct val="200000"/>
                        </a:lnSpc>
                        <a:spcBef>
                          <a:spcPts val="1200"/>
                        </a:spcBef>
                        <a:spcAft>
                          <a:spcPts val="800"/>
                        </a:spcAft>
                        <a:buNone/>
                      </a:pPr>
                      <a:r>
                        <a:rPr lang="en-IN" sz="1600" kern="100" dirty="0">
                          <a:effectLst/>
                        </a:rPr>
                        <a:t>SMRUTI RANJAN BALABANTARAY</a:t>
                      </a:r>
                      <a:endParaRPr lang="en-IN"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Bef>
                          <a:spcPts val="1200"/>
                        </a:spcBef>
                        <a:spcAft>
                          <a:spcPts val="800"/>
                        </a:spcAft>
                        <a:buNone/>
                      </a:pPr>
                      <a:r>
                        <a:rPr lang="en-US" sz="1600" kern="100" dirty="0">
                          <a:effectLst/>
                        </a:rPr>
                        <a:t>2201020416</a:t>
                      </a:r>
                      <a:endParaRPr lang="en-IN"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33965334"/>
                  </a:ext>
                </a:extLst>
              </a:tr>
            </a:tbl>
          </a:graphicData>
        </a:graphic>
      </p:graphicFrame>
      <p:sp>
        <p:nvSpPr>
          <p:cNvPr id="9" name="Rectangle 1">
            <a:extLst>
              <a:ext uri="{FF2B5EF4-FFF2-40B4-BE49-F238E27FC236}">
                <a16:creationId xmlns:a16="http://schemas.microsoft.com/office/drawing/2014/main" id="{F89E78BB-0516-BA96-6763-8FA1C2E34114}"/>
              </a:ext>
            </a:extLst>
          </p:cNvPr>
          <p:cNvSpPr>
            <a:spLocks noChangeArrowheads="1"/>
          </p:cNvSpPr>
          <p:nvPr/>
        </p:nvSpPr>
        <p:spPr bwMode="auto">
          <a:xfrm>
            <a:off x="955807" y="1140254"/>
            <a:ext cx="317670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2600" b="1" i="0" u="none" strike="noStrike" cap="none" normalizeH="0" baseline="0" dirty="0">
                <a:ln>
                  <a:noFill/>
                </a:ln>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GROUP MEMBERS</a:t>
            </a:r>
            <a:endParaRPr kumimoji="0" lang="en-US" altLang="en-US"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Group - 15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25608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D9C05F7-6F9C-21A7-1FDE-E0213A107283}"/>
              </a:ext>
            </a:extLst>
          </p:cNvPr>
          <p:cNvSpPr txBox="1"/>
          <p:nvPr/>
        </p:nvSpPr>
        <p:spPr>
          <a:xfrm>
            <a:off x="1525920" y="1039577"/>
            <a:ext cx="5916602" cy="4278094"/>
          </a:xfrm>
          <a:prstGeom prst="rect">
            <a:avLst/>
          </a:prstGeom>
          <a:noFill/>
        </p:spPr>
        <p:txBody>
          <a:bodyPr wrap="square" rtlCol="0">
            <a:spAutoFit/>
          </a:bodyPr>
          <a:lstStyle/>
          <a:p>
            <a:pPr algn="just">
              <a:buNone/>
            </a:pPr>
            <a:r>
              <a:rPr lang="en-US" sz="3200" b="1" u="sng" dirty="0">
                <a:solidFill>
                  <a:schemeClr val="accent1"/>
                </a:solidFill>
                <a:effectLst/>
                <a:latin typeface="Times New Roman" panose="02020603050405020304" pitchFamily="18" charset="0"/>
                <a:ea typeface="Calibri" panose="020F0502020204030204" pitchFamily="34" charset="0"/>
              </a:rPr>
              <a:t>INTRODUCTION</a:t>
            </a:r>
            <a:endParaRPr lang="en-US" sz="3200" b="1" dirty="0">
              <a:solidFill>
                <a:schemeClr val="accent1"/>
              </a:solidFill>
            </a:endParaRPr>
          </a:p>
          <a:p>
            <a:pPr algn="just">
              <a:buNone/>
            </a:pPr>
            <a:r>
              <a:rPr lang="en-US" sz="2400" dirty="0"/>
              <a:t>E-commerce is a driving force in today’s digital economy. This project analyzes the Brazilian E-Commerce Public Dataset by </a:t>
            </a:r>
            <a:r>
              <a:rPr lang="en-US" sz="2400" dirty="0" err="1"/>
              <a:t>Olist</a:t>
            </a:r>
            <a:r>
              <a:rPr lang="en-US" sz="2400" dirty="0"/>
              <a:t> to uncover insights into customer behavior, sales trends, and operational performance. Using data analysis and machine learning, we aim to support smarter business decisions, enhance customer satisfaction, and improve logistics efficiency.</a:t>
            </a:r>
            <a:endParaRPr lang="en-IN" sz="2400" dirty="0"/>
          </a:p>
        </p:txBody>
      </p:sp>
      <p:pic>
        <p:nvPicPr>
          <p:cNvPr id="2050" name="Picture 2" descr="Blog_Tipos-de-comercio-eletronico">
            <a:extLst>
              <a:ext uri="{FF2B5EF4-FFF2-40B4-BE49-F238E27FC236}">
                <a16:creationId xmlns:a16="http://schemas.microsoft.com/office/drawing/2014/main" id="{41E86107-A25F-893C-710C-A0C986BE7E9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669" r="23831"/>
          <a:stretch/>
        </p:blipFill>
        <p:spPr bwMode="auto">
          <a:xfrm>
            <a:off x="8083506" y="1452585"/>
            <a:ext cx="3452077" cy="3452077"/>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2677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EE190-899A-46D2-989D-C4BC6A46F946}"/>
              </a:ext>
            </a:extLst>
          </p:cNvPr>
          <p:cNvSpPr>
            <a:spLocks noGrp="1"/>
          </p:cNvSpPr>
          <p:nvPr>
            <p:ph type="title"/>
          </p:nvPr>
        </p:nvSpPr>
        <p:spPr>
          <a:xfrm>
            <a:off x="954910" y="1053296"/>
            <a:ext cx="8686799" cy="1125638"/>
          </a:xfrm>
        </p:spPr>
        <p:txBody>
          <a:bodyPr/>
          <a:lstStyle/>
          <a:p>
            <a:r>
              <a:rPr lang="en-US" altLang="en-US" sz="6000" b="1" dirty="0">
                <a:solidFill>
                  <a:srgbClr val="034383"/>
                </a:solidFill>
                <a:latin typeface="Ubuntu Bold" panose="020B0804030602030204"/>
                <a:ea typeface="Ubuntu Bold" panose="020B0804030602030204"/>
                <a:cs typeface="Ubuntu Bold" panose="020B0804030602030204"/>
                <a:sym typeface="Ubuntu Bold" panose="020B0804030602030204"/>
              </a:rPr>
              <a:t>Tools &amp; Libraries Used</a:t>
            </a:r>
            <a:endParaRPr lang="en-US" dirty="0"/>
          </a:p>
        </p:txBody>
      </p:sp>
      <p:sp>
        <p:nvSpPr>
          <p:cNvPr id="3" name="Subtitle 2">
            <a:extLst>
              <a:ext uri="{FF2B5EF4-FFF2-40B4-BE49-F238E27FC236}">
                <a16:creationId xmlns:a16="http://schemas.microsoft.com/office/drawing/2014/main" id="{26BC9DE8-A5CC-4BE1-0DE5-CB15D01A7919}"/>
              </a:ext>
            </a:extLst>
          </p:cNvPr>
          <p:cNvSpPr>
            <a:spLocks noGrp="1"/>
          </p:cNvSpPr>
          <p:nvPr>
            <p:ph type="subTitle" idx="1"/>
          </p:nvPr>
        </p:nvSpPr>
        <p:spPr>
          <a:xfrm>
            <a:off x="954910" y="2291788"/>
            <a:ext cx="8432159" cy="3512916"/>
          </a:xfrm>
        </p:spPr>
        <p:txBody>
          <a:bodyPr/>
          <a:lstStyle/>
          <a:p>
            <a:pPr marL="342900" lvl="0" indent="-342900" algn="just">
              <a:lnSpc>
                <a:spcPct val="107000"/>
              </a:lnSpc>
              <a:spcAft>
                <a:spcPts val="800"/>
              </a:spcAft>
              <a:buSzPts val="1000"/>
              <a:buFont typeface="Symbol" panose="05050102010706020507" pitchFamily="18" charset="2"/>
              <a:buChar char=""/>
              <a:tabLst>
                <a:tab pos="457200" algn="l"/>
              </a:tabLst>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Pandas: </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Used for data manipulation, merging datasets, and performing aggregations.</a:t>
            </a:r>
          </a:p>
          <a:p>
            <a:pPr marL="342900" lvl="0" indent="-342900" algn="just">
              <a:lnSpc>
                <a:spcPct val="107000"/>
              </a:lnSpc>
              <a:spcAft>
                <a:spcPts val="800"/>
              </a:spcAft>
              <a:buSzPts val="1000"/>
              <a:buFont typeface="Symbol" panose="05050102010706020507" pitchFamily="18" charset="2"/>
              <a:buChar char=""/>
              <a:tabLst>
                <a:tab pos="457200" algn="l"/>
              </a:tabLst>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NumPy: </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For numerical computations and efficient handling of arrays and matrices.</a:t>
            </a:r>
          </a:p>
          <a:p>
            <a:pPr marL="342900" lvl="0" indent="-342900" algn="just">
              <a:lnSpc>
                <a:spcPct val="107000"/>
              </a:lnSpc>
              <a:spcAft>
                <a:spcPts val="800"/>
              </a:spcAft>
              <a:buSzPts val="1000"/>
              <a:buFont typeface="Symbol" panose="05050102010706020507" pitchFamily="18" charset="2"/>
              <a:buChar char=""/>
              <a:tabLst>
                <a:tab pos="457200" algn="l"/>
              </a:tabLst>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Matplotlib &amp; Seaborn: </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Used for creating visualizations such as bar charts, line plots, heatmaps, and distributions during EDA.</a:t>
            </a:r>
          </a:p>
          <a:p>
            <a:pPr marL="342900" lvl="0" indent="-342900" algn="just">
              <a:lnSpc>
                <a:spcPct val="107000"/>
              </a:lnSpc>
              <a:spcAft>
                <a:spcPts val="800"/>
              </a:spcAft>
              <a:buSzPts val="1000"/>
              <a:buFont typeface="Symbol" panose="05050102010706020507" pitchFamily="18" charset="2"/>
              <a:buChar char=""/>
              <a:tabLst>
                <a:tab pos="457200" algn="l"/>
              </a:tabLst>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Scikit-learn: </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Applied for clustering (e.g.,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KMeans</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scaling, dimensionality reduction (PCA), and evaluation metrics.</a:t>
            </a:r>
          </a:p>
          <a:p>
            <a:pPr marL="342900" lvl="0" indent="-342900" algn="just">
              <a:lnSpc>
                <a:spcPct val="107000"/>
              </a:lnSpc>
              <a:spcAft>
                <a:spcPts val="800"/>
              </a:spcAft>
              <a:buSzPts val="1000"/>
              <a:buFont typeface="Symbol" panose="05050102010706020507" pitchFamily="18" charset="2"/>
              <a:buChar char=""/>
              <a:tabLst>
                <a:tab pos="457200" algn="l"/>
              </a:tabLst>
            </a:pPr>
            <a:r>
              <a:rPr lang="en-US" sz="1800" b="1" kern="100" dirty="0" err="1">
                <a:effectLst/>
                <a:latin typeface="Times New Roman" panose="02020603050405020304" pitchFamily="18" charset="0"/>
                <a:ea typeface="Calibri" panose="020F0502020204030204" pitchFamily="34" charset="0"/>
                <a:cs typeface="Times New Roman" panose="02020603050405020304" pitchFamily="18" charset="0"/>
              </a:rPr>
              <a:t>Streamlit</a:t>
            </a:r>
            <a:r>
              <a:rPr lang="en-US" sz="18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Used to develop and deploy the interactive web application for showcasing analysis and insights.</a:t>
            </a:r>
            <a:endParaRPr lang="en-IN"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9750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FF5EE67-DE83-C00F-F31C-58A2B46234DB}"/>
              </a:ext>
            </a:extLst>
          </p:cNvPr>
          <p:cNvSpPr>
            <a:spLocks noGrp="1"/>
          </p:cNvSpPr>
          <p:nvPr>
            <p:ph type="title"/>
          </p:nvPr>
        </p:nvSpPr>
        <p:spPr>
          <a:xfrm>
            <a:off x="1167492" y="45085"/>
            <a:ext cx="9779183" cy="1600835"/>
          </a:xfrm>
        </p:spPr>
        <p:txBody>
          <a:bodyPr/>
          <a:lstStyle/>
          <a:p>
            <a:pPr>
              <a:lnSpc>
                <a:spcPts val="7150"/>
              </a:lnSpc>
            </a:pPr>
            <a:r>
              <a:rPr lang="en-US" altLang="en-US" sz="4400" b="1" dirty="0">
                <a:solidFill>
                  <a:schemeClr val="accent4"/>
                </a:solidFill>
                <a:latin typeface="Ubuntu Bold" panose="020B0804030602030204"/>
                <a:ea typeface="Ubuntu Bold" panose="020B0804030602030204"/>
                <a:cs typeface="Ubuntu Bold" panose="020B0804030602030204"/>
                <a:sym typeface="Ubuntu Bold" panose="020B0804030602030204"/>
              </a:rPr>
              <a:t>Data</a:t>
            </a:r>
            <a:r>
              <a:rPr lang="en-IN" altLang="en-US" sz="4400" b="1" dirty="0">
                <a:solidFill>
                  <a:schemeClr val="accent4"/>
                </a:solidFill>
                <a:latin typeface="Ubuntu Bold" panose="020B0804030602030204"/>
                <a:ea typeface="Ubuntu Bold" panose="020B0804030602030204"/>
                <a:cs typeface="Ubuntu Bold" panose="020B0804030602030204"/>
                <a:sym typeface="Ubuntu Bold" panose="020B0804030602030204"/>
              </a:rPr>
              <a:t> Overview</a:t>
            </a:r>
            <a:endParaRPr lang="en-US" altLang="en-US" sz="4400" b="1" dirty="0">
              <a:solidFill>
                <a:schemeClr val="accent4"/>
              </a:solidFill>
              <a:latin typeface="Ubuntu Bold" panose="020B0804030602030204"/>
              <a:ea typeface="Ubuntu Bold" panose="020B0804030602030204"/>
              <a:cs typeface="Ubuntu Bold" panose="020B0804030602030204"/>
              <a:sym typeface="Ubuntu Bold" panose="020B0804030602030204"/>
            </a:endParaRPr>
          </a:p>
        </p:txBody>
      </p:sp>
      <p:sp>
        <p:nvSpPr>
          <p:cNvPr id="3" name="Content Placeholder 2">
            <a:extLst>
              <a:ext uri="{FF2B5EF4-FFF2-40B4-BE49-F238E27FC236}">
                <a16:creationId xmlns:a16="http://schemas.microsoft.com/office/drawing/2014/main" id="{DAF7743C-9A64-6DD7-26EC-7870E2484D2F}"/>
              </a:ext>
            </a:extLst>
          </p:cNvPr>
          <p:cNvSpPr>
            <a:spLocks noGrp="1"/>
          </p:cNvSpPr>
          <p:nvPr>
            <p:ph idx="14"/>
          </p:nvPr>
        </p:nvSpPr>
        <p:spPr>
          <a:xfrm>
            <a:off x="1166813" y="2652713"/>
            <a:ext cx="9780587" cy="3840684"/>
          </a:xfrm>
        </p:spPr>
        <p:txBody>
          <a:bodyPr>
            <a:noAutofit/>
          </a:bodyPr>
          <a:lstStyle/>
          <a:p>
            <a:pPr marL="59436" indent="0">
              <a:buNone/>
            </a:pPr>
            <a:r>
              <a:rPr lang="en-US" sz="1800" dirty="0"/>
              <a:t>📦 Dataset:</a:t>
            </a:r>
          </a:p>
          <a:p>
            <a:r>
              <a:rPr lang="en-US" sz="1800" dirty="0"/>
              <a:t>Brazilian E-Commerce Public Dataset by </a:t>
            </a:r>
            <a:r>
              <a:rPr lang="en-US" sz="1800" dirty="0" err="1"/>
              <a:t>Olist</a:t>
            </a:r>
            <a:r>
              <a:rPr lang="en-US" sz="1800" dirty="0"/>
              <a:t> (Kaggle)</a:t>
            </a:r>
          </a:p>
          <a:p>
            <a:r>
              <a:rPr lang="en-US" sz="1800" dirty="0"/>
              <a:t>Contains real transaction data from an e-commerce platform in Brazil between 2016 and 2018.</a:t>
            </a:r>
          </a:p>
          <a:p>
            <a:endParaRPr lang="en-US" sz="1800" dirty="0"/>
          </a:p>
          <a:p>
            <a:pPr marL="59436" indent="0">
              <a:buNone/>
            </a:pPr>
            <a:r>
              <a:rPr lang="en-US" sz="1800" dirty="0"/>
              <a:t>📊 </a:t>
            </a:r>
            <a:r>
              <a:rPr lang="en-US" sz="1800" b="1" dirty="0"/>
              <a:t>Number of Datasets Included</a:t>
            </a:r>
            <a:r>
              <a:rPr lang="en-US" sz="1800" dirty="0"/>
              <a:t>: </a:t>
            </a:r>
          </a:p>
          <a:p>
            <a:r>
              <a:rPr lang="en-US" sz="1800" dirty="0"/>
              <a:t>9 datasets containing detailed information on orders, customers, products, payments, reviews, geolocation, and more, enabling comprehensive analysis of e-commerce transactions in Brazil.</a:t>
            </a:r>
          </a:p>
        </p:txBody>
      </p:sp>
    </p:spTree>
    <p:extLst>
      <p:ext uri="{BB962C8B-B14F-4D97-AF65-F5344CB8AC3E}">
        <p14:creationId xmlns:p14="http://schemas.microsoft.com/office/powerpoint/2010/main" val="2529338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AA093-E00B-31E9-0A13-71142E30E57C}"/>
              </a:ext>
            </a:extLst>
          </p:cNvPr>
          <p:cNvSpPr>
            <a:spLocks noGrp="1"/>
          </p:cNvSpPr>
          <p:nvPr>
            <p:ph type="ctrTitle"/>
          </p:nvPr>
        </p:nvSpPr>
        <p:spPr>
          <a:xfrm>
            <a:off x="808678" y="1601239"/>
            <a:ext cx="6245912" cy="3269447"/>
          </a:xfrm>
        </p:spPr>
        <p:txBody>
          <a:bodyPr/>
          <a:lstStyle/>
          <a:p>
            <a:pPr>
              <a:lnSpc>
                <a:spcPct val="107000"/>
              </a:lnSpc>
              <a:spcAft>
                <a:spcPts val="800"/>
              </a:spcAft>
            </a:pPr>
            <a:r>
              <a:rPr lang="en-IN" b="1" kern="100" dirty="0">
                <a:effectLst/>
                <a:ea typeface="Calibri" panose="020F0502020204030204" pitchFamily="34" charset="0"/>
                <a:cs typeface="Times New Roman" panose="02020603050405020304" pitchFamily="18" charset="0"/>
              </a:rPr>
              <a:t>EXPLORATORY DATA ANALYSIS (EDA)</a:t>
            </a:r>
            <a:endParaRPr lang="en-IN" kern="1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17153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DF9E134-98AA-3ECE-E40A-180C85ACD7D5}"/>
              </a:ext>
            </a:extLst>
          </p:cNvPr>
          <p:cNvSpPr>
            <a:spLocks noGrp="1"/>
          </p:cNvSpPr>
          <p:nvPr>
            <p:ph type="title"/>
          </p:nvPr>
        </p:nvSpPr>
        <p:spPr>
          <a:xfrm>
            <a:off x="912849" y="-152187"/>
            <a:ext cx="9601200" cy="1653371"/>
          </a:xfrm>
        </p:spPr>
        <p:txBody>
          <a:bodyPr/>
          <a:lstStyle/>
          <a:p>
            <a:pPr algn="just">
              <a:lnSpc>
                <a:spcPct val="107000"/>
              </a:lnSpc>
              <a:spcBef>
                <a:spcPts val="1200"/>
              </a:spcBef>
              <a:spcAft>
                <a:spcPts val="800"/>
              </a:spcAft>
            </a:pPr>
            <a:r>
              <a:rPr lang="en-IN" sz="3200" b="1" kern="100" dirty="0">
                <a:effectLst/>
                <a:ea typeface="Calibri" panose="020F0502020204030204" pitchFamily="34" charset="0"/>
                <a:cs typeface="Times New Roman" panose="02020603050405020304" pitchFamily="18" charset="0"/>
              </a:rPr>
              <a:t>Sales Over Time</a:t>
            </a:r>
            <a:r>
              <a:rPr lang="en-IN" sz="3200" kern="100" dirty="0">
                <a:effectLst/>
                <a:ea typeface="Calibri" panose="020F0502020204030204" pitchFamily="34"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D1455C0B-19FB-954B-532A-0A68CAC4E0E4}"/>
              </a:ext>
            </a:extLst>
          </p:cNvPr>
          <p:cNvSpPr>
            <a:spLocks noGrp="1"/>
          </p:cNvSpPr>
          <p:nvPr>
            <p:ph idx="1"/>
          </p:nvPr>
        </p:nvSpPr>
        <p:spPr>
          <a:xfrm>
            <a:off x="912849" y="2081857"/>
            <a:ext cx="4663440" cy="1653371"/>
          </a:xfrm>
        </p:spPr>
        <p:txBody>
          <a:bodyPr/>
          <a:lstStyle/>
          <a:p>
            <a:pPr algn="just">
              <a:lnSpc>
                <a:spcPct val="107000"/>
              </a:lnSpc>
              <a:spcAft>
                <a:spcPts val="800"/>
              </a:spcAft>
            </a:pPr>
            <a:r>
              <a:rPr lang="en-IN" sz="1800" kern="100" dirty="0">
                <a:effectLst/>
                <a:ea typeface="Calibri" panose="020F0502020204030204" pitchFamily="34" charset="0"/>
                <a:cs typeface="Times New Roman" panose="02020603050405020304" pitchFamily="18" charset="0"/>
              </a:rPr>
              <a:t>Monthly sales visualizations showed an upward trajectory, with peaks during promotional periods. The trend suggests seasonality in consumer </a:t>
            </a:r>
            <a:r>
              <a:rPr lang="en-IN" sz="1800" kern="100" dirty="0" err="1">
                <a:effectLst/>
                <a:ea typeface="Calibri" panose="020F0502020204030204" pitchFamily="34" charset="0"/>
                <a:cs typeface="Times New Roman" panose="02020603050405020304" pitchFamily="18" charset="0"/>
              </a:rPr>
              <a:t>behavior</a:t>
            </a:r>
            <a:r>
              <a:rPr lang="en-IN" sz="1800" kern="100" dirty="0">
                <a:effectLst/>
                <a:ea typeface="Calibri" panose="020F0502020204030204" pitchFamily="34" charset="0"/>
                <a:cs typeface="Times New Roman" panose="02020603050405020304" pitchFamily="18" charset="0"/>
              </a:rPr>
              <a:t>, essential for campaign planning.</a:t>
            </a:r>
          </a:p>
        </p:txBody>
      </p:sp>
      <p:pic>
        <p:nvPicPr>
          <p:cNvPr id="7" name="Picture 6">
            <a:extLst>
              <a:ext uri="{FF2B5EF4-FFF2-40B4-BE49-F238E27FC236}">
                <a16:creationId xmlns:a16="http://schemas.microsoft.com/office/drawing/2014/main" id="{F95F8C96-E423-F676-EFAC-052D4173C0AB}"/>
              </a:ext>
            </a:extLst>
          </p:cNvPr>
          <p:cNvPicPr>
            <a:picLocks noChangeAspect="1"/>
          </p:cNvPicPr>
          <p:nvPr/>
        </p:nvPicPr>
        <p:blipFill>
          <a:blip r:embed="rId3"/>
          <a:stretch>
            <a:fillRect/>
          </a:stretch>
        </p:blipFill>
        <p:spPr>
          <a:xfrm>
            <a:off x="5830933" y="1819326"/>
            <a:ext cx="5817944" cy="3219348"/>
          </a:xfrm>
          <a:prstGeom prst="rect">
            <a:avLst/>
          </a:prstGeom>
        </p:spPr>
      </p:pic>
    </p:spTree>
    <p:extLst>
      <p:ext uri="{BB962C8B-B14F-4D97-AF65-F5344CB8AC3E}">
        <p14:creationId xmlns:p14="http://schemas.microsoft.com/office/powerpoint/2010/main" val="1265939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5CF12-1747-E472-8578-01547A01E5D1}"/>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D1B222F-E16C-8B72-CD48-6C5362174972}"/>
              </a:ext>
            </a:extLst>
          </p:cNvPr>
          <p:cNvPicPr>
            <a:picLocks noChangeAspect="1"/>
          </p:cNvPicPr>
          <p:nvPr/>
        </p:nvPicPr>
        <p:blipFill>
          <a:blip r:embed="rId3"/>
          <a:stretch>
            <a:fillRect/>
          </a:stretch>
        </p:blipFill>
        <p:spPr>
          <a:xfrm>
            <a:off x="804046" y="2011828"/>
            <a:ext cx="4445899" cy="3509296"/>
          </a:xfrm>
          <a:prstGeom prst="rect">
            <a:avLst/>
          </a:prstGeom>
        </p:spPr>
      </p:pic>
      <p:sp>
        <p:nvSpPr>
          <p:cNvPr id="6" name="Title 5">
            <a:extLst>
              <a:ext uri="{FF2B5EF4-FFF2-40B4-BE49-F238E27FC236}">
                <a16:creationId xmlns:a16="http://schemas.microsoft.com/office/drawing/2014/main" id="{C7CF1ABB-FC3C-9202-007B-FCC34935798E}"/>
              </a:ext>
            </a:extLst>
          </p:cNvPr>
          <p:cNvSpPr>
            <a:spLocks noGrp="1"/>
          </p:cNvSpPr>
          <p:nvPr>
            <p:ph type="title"/>
          </p:nvPr>
        </p:nvSpPr>
        <p:spPr>
          <a:xfrm>
            <a:off x="804046" y="-117463"/>
            <a:ext cx="5515731" cy="1653371"/>
          </a:xfrm>
        </p:spPr>
        <p:txBody>
          <a:bodyPr/>
          <a:lstStyle/>
          <a:p>
            <a:pPr algn="r">
              <a:lnSpc>
                <a:spcPct val="107000"/>
              </a:lnSpc>
              <a:spcAft>
                <a:spcPts val="800"/>
              </a:spcAft>
            </a:pPr>
            <a:r>
              <a:rPr lang="en-IN" sz="3200" b="1" kern="100" dirty="0">
                <a:effectLst/>
                <a:ea typeface="Calibri" panose="020F0502020204030204" pitchFamily="34" charset="0"/>
                <a:cs typeface="Times New Roman" panose="02020603050405020304" pitchFamily="18" charset="0"/>
              </a:rPr>
              <a:t>Customer Location Heatmaps</a:t>
            </a:r>
            <a:endParaRPr lang="en-IN" sz="3200" kern="100" dirty="0">
              <a:effectLst/>
              <a:ea typeface="Calibri" panose="020F050202020403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41855B8A-2865-3B63-6631-EB72C240191E}"/>
              </a:ext>
            </a:extLst>
          </p:cNvPr>
          <p:cNvSpPr>
            <a:spLocks noGrp="1"/>
          </p:cNvSpPr>
          <p:nvPr>
            <p:ph idx="1"/>
          </p:nvPr>
        </p:nvSpPr>
        <p:spPr>
          <a:xfrm>
            <a:off x="5850609" y="2011828"/>
            <a:ext cx="4663440" cy="1653371"/>
          </a:xfrm>
        </p:spPr>
        <p:txBody>
          <a:bodyPr/>
          <a:lstStyle/>
          <a:p>
            <a:pPr algn="just">
              <a:lnSpc>
                <a:spcPct val="107000"/>
              </a:lnSpc>
              <a:spcAft>
                <a:spcPts val="800"/>
              </a:spcAft>
            </a:pPr>
            <a:r>
              <a:rPr lang="en-IN" sz="1800" kern="100" dirty="0">
                <a:effectLst/>
                <a:ea typeface="Calibri" panose="020F0502020204030204" pitchFamily="34" charset="0"/>
                <a:cs typeface="Times New Roman" panose="02020603050405020304" pitchFamily="18" charset="0"/>
              </a:rPr>
              <a:t>Geospatial visualizations highlighted high-order volumes in regions like São Paulo and Rio de Janeiro, revealing target markets for logistic investments and localized marketing.</a:t>
            </a:r>
          </a:p>
        </p:txBody>
      </p:sp>
    </p:spTree>
    <p:extLst>
      <p:ext uri="{BB962C8B-B14F-4D97-AF65-F5344CB8AC3E}">
        <p14:creationId xmlns:p14="http://schemas.microsoft.com/office/powerpoint/2010/main" val="432449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013B7-131E-E387-58FF-482F8020AB4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8F7DC84-2E98-C7B3-63B7-DE8B76C341A8}"/>
              </a:ext>
            </a:extLst>
          </p:cNvPr>
          <p:cNvSpPr>
            <a:spLocks noGrp="1"/>
          </p:cNvSpPr>
          <p:nvPr>
            <p:ph type="title"/>
          </p:nvPr>
        </p:nvSpPr>
        <p:spPr>
          <a:xfrm>
            <a:off x="912849" y="-152187"/>
            <a:ext cx="9601200" cy="1653371"/>
          </a:xfrm>
        </p:spPr>
        <p:txBody>
          <a:bodyPr/>
          <a:lstStyle/>
          <a:p>
            <a:pPr algn="just">
              <a:lnSpc>
                <a:spcPct val="107000"/>
              </a:lnSpc>
              <a:spcAft>
                <a:spcPts val="800"/>
              </a:spcAft>
            </a:pPr>
            <a:r>
              <a:rPr lang="en-IN" sz="3200" b="1" kern="100" dirty="0">
                <a:effectLst/>
                <a:ea typeface="Calibri" panose="020F0502020204030204" pitchFamily="34" charset="0"/>
                <a:cs typeface="Times New Roman" panose="02020603050405020304" pitchFamily="18" charset="0"/>
              </a:rPr>
              <a:t>Product Category Trends</a:t>
            </a:r>
            <a:endParaRPr lang="en-IN" sz="3200" kern="100" dirty="0">
              <a:effectLst/>
              <a:ea typeface="Calibri" panose="020F050202020403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EBA16A-2461-D37E-435A-71F1D42264FB}"/>
              </a:ext>
            </a:extLst>
          </p:cNvPr>
          <p:cNvSpPr>
            <a:spLocks noGrp="1"/>
          </p:cNvSpPr>
          <p:nvPr>
            <p:ph idx="1"/>
          </p:nvPr>
        </p:nvSpPr>
        <p:spPr>
          <a:xfrm>
            <a:off x="912849" y="2081857"/>
            <a:ext cx="4663440" cy="1653371"/>
          </a:xfrm>
        </p:spPr>
        <p:txBody>
          <a:bodyPr/>
          <a:lstStyle/>
          <a:p>
            <a:pPr>
              <a:lnSpc>
                <a:spcPct val="107000"/>
              </a:lnSpc>
              <a:spcAft>
                <a:spcPts val="800"/>
              </a:spcAft>
            </a:pPr>
            <a:r>
              <a:rPr lang="en-IN" sz="1800" kern="100" dirty="0">
                <a:effectLst/>
                <a:ea typeface="Calibri" panose="020F0502020204030204" pitchFamily="34" charset="0"/>
                <a:cs typeface="Times New Roman" panose="02020603050405020304" pitchFamily="18" charset="0"/>
              </a:rPr>
              <a:t>Top-performing categories included </a:t>
            </a:r>
            <a:r>
              <a:rPr lang="en-IN" sz="1800" kern="100" dirty="0" err="1">
                <a:effectLst/>
                <a:ea typeface="Calibri" panose="020F0502020204030204" pitchFamily="34" charset="0"/>
                <a:cs typeface="Times New Roman" panose="02020603050405020304" pitchFamily="18" charset="0"/>
              </a:rPr>
              <a:t>bed_bath_table</a:t>
            </a:r>
            <a:r>
              <a:rPr lang="en-IN" sz="1800" kern="100" dirty="0">
                <a:effectLst/>
                <a:ea typeface="Calibri" panose="020F0502020204030204" pitchFamily="34" charset="0"/>
                <a:cs typeface="Times New Roman" panose="02020603050405020304" pitchFamily="18" charset="0"/>
              </a:rPr>
              <a:t> and </a:t>
            </a:r>
            <a:r>
              <a:rPr lang="en-IN" sz="1800" kern="100" dirty="0" err="1">
                <a:effectLst/>
                <a:ea typeface="Calibri" panose="020F0502020204030204" pitchFamily="34" charset="0"/>
                <a:cs typeface="Times New Roman" panose="02020603050405020304" pitchFamily="18" charset="0"/>
              </a:rPr>
              <a:t>health_beauty</a:t>
            </a:r>
            <a:r>
              <a:rPr lang="en-IN" sz="1800" kern="100" dirty="0">
                <a:effectLst/>
                <a:ea typeface="Calibri" panose="020F0502020204030204" pitchFamily="34" charset="0"/>
                <a:cs typeface="Times New Roman" panose="02020603050405020304" pitchFamily="18" charset="0"/>
              </a:rPr>
              <a:t>. Identifying such trends helps in inventory management and focused promotions.</a:t>
            </a:r>
          </a:p>
        </p:txBody>
      </p:sp>
      <p:pic>
        <p:nvPicPr>
          <p:cNvPr id="4" name="Picture 3">
            <a:extLst>
              <a:ext uri="{FF2B5EF4-FFF2-40B4-BE49-F238E27FC236}">
                <a16:creationId xmlns:a16="http://schemas.microsoft.com/office/drawing/2014/main" id="{A456C837-8696-5353-88A8-03E604E0459D}"/>
              </a:ext>
            </a:extLst>
          </p:cNvPr>
          <p:cNvPicPr>
            <a:picLocks noChangeAspect="1"/>
          </p:cNvPicPr>
          <p:nvPr/>
        </p:nvPicPr>
        <p:blipFill>
          <a:blip r:embed="rId3"/>
          <a:stretch>
            <a:fillRect/>
          </a:stretch>
        </p:blipFill>
        <p:spPr>
          <a:xfrm>
            <a:off x="6096001" y="1227474"/>
            <a:ext cx="4563910" cy="4207018"/>
          </a:xfrm>
          <a:prstGeom prst="rect">
            <a:avLst/>
          </a:prstGeom>
        </p:spPr>
      </p:pic>
    </p:spTree>
    <p:extLst>
      <p:ext uri="{BB962C8B-B14F-4D97-AF65-F5344CB8AC3E}">
        <p14:creationId xmlns:p14="http://schemas.microsoft.com/office/powerpoint/2010/main" val="1817068675"/>
      </p:ext>
    </p:extLst>
  </p:cSld>
  <p:clrMapOvr>
    <a:masterClrMapping/>
  </p:clrMapOvr>
</p:sld>
</file>

<file path=ppt/theme/theme1.xml><?xml version="1.0" encoding="utf-8"?>
<a:theme xmlns:a="http://schemas.openxmlformats.org/drawingml/2006/main" name="Custom">
  <a:themeElements>
    <a:clrScheme name="Universal Color Block">
      <a:dk1>
        <a:srgbClr val="000000"/>
      </a:dk1>
      <a:lt1>
        <a:srgbClr val="FFFFFF"/>
      </a:lt1>
      <a:dk2>
        <a:srgbClr val="44546A"/>
      </a:dk2>
      <a:lt2>
        <a:srgbClr val="E7E6E6"/>
      </a:lt2>
      <a:accent1>
        <a:srgbClr val="0068FF"/>
      </a:accent1>
      <a:accent2>
        <a:srgbClr val="DAE5EF"/>
      </a:accent2>
      <a:accent3>
        <a:srgbClr val="637183"/>
      </a:accent3>
      <a:accent4>
        <a:srgbClr val="434E5E"/>
      </a:accent4>
      <a:accent5>
        <a:srgbClr val="5B9BD5"/>
      </a:accent5>
      <a:accent6>
        <a:srgbClr val="70AD47"/>
      </a:accent6>
      <a:hlink>
        <a:srgbClr val="0563C1"/>
      </a:hlink>
      <a:folHlink>
        <a:srgbClr val="954F72"/>
      </a:folHlink>
    </a:clrScheme>
    <a:fontScheme name="Custom 75">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45331398_Win32_SL_V13" id="{C59E605D-C281-4A06-BDA0-E97A35AC3AA8}" vid="{25D1D206-DA25-4050-926A-BD6D3A1B506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E98C35-9ECE-4425-BCBA-00E118C705CE}">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45A8381C-73EB-48EA-B45F-7B7C8C7DF409}">
  <ds:schemaRefs>
    <ds:schemaRef ds:uri="http://schemas.microsoft.com/sharepoint/v3/contenttype/forms"/>
  </ds:schemaRefs>
</ds:datastoreItem>
</file>

<file path=customXml/itemProps3.xml><?xml version="1.0" encoding="utf-8"?>
<ds:datastoreItem xmlns:ds="http://schemas.openxmlformats.org/officeDocument/2006/customXml" ds:itemID="{5AA6A711-2C3F-4EC0-B88B-62D7408511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Universal presentation</Template>
  <TotalTime>97</TotalTime>
  <Words>605</Words>
  <Application>Microsoft Office PowerPoint</Application>
  <PresentationFormat>Widescreen</PresentationFormat>
  <Paragraphs>65</Paragraphs>
  <Slides>14</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Symbol</vt:lpstr>
      <vt:lpstr>Tenorite</vt:lpstr>
      <vt:lpstr>Times New Roman</vt:lpstr>
      <vt:lpstr>Ubuntu Bold</vt:lpstr>
      <vt:lpstr>Custom</vt:lpstr>
      <vt:lpstr>Project on Analyzing Brazilian E-Commerce Data from Olist</vt:lpstr>
      <vt:lpstr>PowerPoint Presentation</vt:lpstr>
      <vt:lpstr>PowerPoint Presentation</vt:lpstr>
      <vt:lpstr>Tools &amp; Libraries Used</vt:lpstr>
      <vt:lpstr>Data Overview</vt:lpstr>
      <vt:lpstr>EXPLORATORY DATA ANALYSIS (EDA)</vt:lpstr>
      <vt:lpstr>Sales Over Time </vt:lpstr>
      <vt:lpstr>Customer Location Heatmaps</vt:lpstr>
      <vt:lpstr>Product Category Trends</vt:lpstr>
      <vt:lpstr>Payment Types and Amounts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Swagat Pritam Sahoo</dc:creator>
  <cp:lastModifiedBy>Swagat Pritam Sahoo</cp:lastModifiedBy>
  <cp:revision>11</cp:revision>
  <dcterms:created xsi:type="dcterms:W3CDTF">2025-04-21T05:01:22Z</dcterms:created>
  <dcterms:modified xsi:type="dcterms:W3CDTF">2025-04-21T06:38:39Z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